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82acf7c11f_0_1715:notes"/>
          <p:cNvSpPr/>
          <p:nvPr>
            <p:ph idx="2" type="sldImg"/>
          </p:nvPr>
        </p:nvSpPr>
        <p:spPr>
          <a:xfrm>
            <a:off x="121052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82acf7c11f_0_17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09923bc5e7_0_12:notes"/>
          <p:cNvSpPr/>
          <p:nvPr>
            <p:ph idx="2" type="sldImg"/>
          </p:nvPr>
        </p:nvSpPr>
        <p:spPr>
          <a:xfrm>
            <a:off x="121052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09923bc5e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09923bc5e7_0_27:notes"/>
          <p:cNvSpPr/>
          <p:nvPr>
            <p:ph idx="2" type="sldImg"/>
          </p:nvPr>
        </p:nvSpPr>
        <p:spPr>
          <a:xfrm>
            <a:off x="121052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09923bc5e7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09923bc5e7_0_40:notes"/>
          <p:cNvSpPr/>
          <p:nvPr>
            <p:ph idx="2" type="sldImg"/>
          </p:nvPr>
        </p:nvSpPr>
        <p:spPr>
          <a:xfrm>
            <a:off x="121052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09923bc5e7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09923bc5e7_0_45:notes"/>
          <p:cNvSpPr/>
          <p:nvPr>
            <p:ph idx="2" type="sldImg"/>
          </p:nvPr>
        </p:nvSpPr>
        <p:spPr>
          <a:xfrm>
            <a:off x="121052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09923bc5e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09923bc5e7_0_50:notes"/>
          <p:cNvSpPr/>
          <p:nvPr>
            <p:ph idx="2" type="sldImg"/>
          </p:nvPr>
        </p:nvSpPr>
        <p:spPr>
          <a:xfrm>
            <a:off x="121052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09923bc5e7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09923bc5e7_0_56:notes"/>
          <p:cNvSpPr/>
          <p:nvPr>
            <p:ph idx="2" type="sldImg"/>
          </p:nvPr>
        </p:nvSpPr>
        <p:spPr>
          <a:xfrm>
            <a:off x="121052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09923bc5e7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0ef2716493_0_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0ef271649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Autofit/>
          </a:bodyPr>
          <a:lstStyle>
            <a:lvl1pPr indent="-368300" lvl="0" marL="457200" algn="ctr">
              <a:spcBef>
                <a:spcPts val="0"/>
              </a:spcBef>
              <a:spcAft>
                <a:spcPts val="0"/>
              </a:spcAft>
              <a:buSzPts val="2200"/>
              <a:buChar char="●"/>
              <a:defRPr/>
            </a:lvl1pPr>
            <a:lvl2pPr indent="-336550" lvl="1" marL="914400" algn="ctr">
              <a:spcBef>
                <a:spcPts val="2000"/>
              </a:spcBef>
              <a:spcAft>
                <a:spcPts val="0"/>
              </a:spcAft>
              <a:buSzPts val="1700"/>
              <a:buChar char="○"/>
              <a:defRPr/>
            </a:lvl2pPr>
            <a:lvl3pPr indent="-336550" lvl="2" marL="1371600" algn="ctr">
              <a:spcBef>
                <a:spcPts val="2000"/>
              </a:spcBef>
              <a:spcAft>
                <a:spcPts val="0"/>
              </a:spcAft>
              <a:buSzPts val="1700"/>
              <a:buChar char="■"/>
              <a:defRPr/>
            </a:lvl3pPr>
            <a:lvl4pPr indent="-336550" lvl="3" marL="1828800" algn="ctr">
              <a:spcBef>
                <a:spcPts val="2000"/>
              </a:spcBef>
              <a:spcAft>
                <a:spcPts val="0"/>
              </a:spcAft>
              <a:buSzPts val="1700"/>
              <a:buChar char="●"/>
              <a:defRPr/>
            </a:lvl4pPr>
            <a:lvl5pPr indent="-336550" lvl="4" marL="2286000" algn="ctr">
              <a:spcBef>
                <a:spcPts val="2000"/>
              </a:spcBef>
              <a:spcAft>
                <a:spcPts val="0"/>
              </a:spcAft>
              <a:buSzPts val="1700"/>
              <a:buChar char="○"/>
              <a:defRPr/>
            </a:lvl5pPr>
            <a:lvl6pPr indent="-336550" lvl="5" marL="2743200" algn="ctr">
              <a:spcBef>
                <a:spcPts val="2000"/>
              </a:spcBef>
              <a:spcAft>
                <a:spcPts val="0"/>
              </a:spcAft>
              <a:buSzPts val="1700"/>
              <a:buChar char="■"/>
              <a:defRPr/>
            </a:lvl6pPr>
            <a:lvl7pPr indent="-336550" lvl="6" marL="3200400" algn="ctr">
              <a:spcBef>
                <a:spcPts val="2000"/>
              </a:spcBef>
              <a:spcAft>
                <a:spcPts val="0"/>
              </a:spcAft>
              <a:buSzPts val="1700"/>
              <a:buChar char="●"/>
              <a:defRPr/>
            </a:lvl7pPr>
            <a:lvl8pPr indent="-336550" lvl="7" marL="3657600" algn="ctr">
              <a:spcBef>
                <a:spcPts val="2000"/>
              </a:spcBef>
              <a:spcAft>
                <a:spcPts val="0"/>
              </a:spcAft>
              <a:buSzPts val="1700"/>
              <a:buChar char="○"/>
              <a:defRPr/>
            </a:lvl8pPr>
            <a:lvl9pPr indent="-336550" lvl="8" marL="4114800" algn="ctr">
              <a:spcBef>
                <a:spcPts val="2000"/>
              </a:spcBef>
              <a:spcAft>
                <a:spcPts val="200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42879" y="1125136"/>
            <a:ext cx="9372600" cy="3101700"/>
          </a:xfrm>
          <a:prstGeom prst="rect">
            <a:avLst/>
          </a:prstGeom>
        </p:spPr>
        <p:txBody>
          <a:bodyPr anchorCtr="0" anchor="b" bIns="115675" lIns="115675" spcFirstLastPara="1" rIns="115675" wrap="square" tIns="115675">
            <a:noAutofit/>
          </a:bodyPr>
          <a:lstStyle>
            <a:lvl1pPr lvl="0" rtl="0" algn="ctr">
              <a:spcBef>
                <a:spcPts val="0"/>
              </a:spcBef>
              <a:spcAft>
                <a:spcPts val="0"/>
              </a:spcAft>
              <a:buSzPts val="6600"/>
              <a:buNone/>
              <a:defRPr sz="6600"/>
            </a:lvl1pPr>
            <a:lvl2pPr lvl="1" rtl="0" algn="ctr">
              <a:spcBef>
                <a:spcPts val="0"/>
              </a:spcBef>
              <a:spcAft>
                <a:spcPts val="0"/>
              </a:spcAft>
              <a:buSzPts val="6600"/>
              <a:buNone/>
              <a:defRPr sz="6600"/>
            </a:lvl2pPr>
            <a:lvl3pPr lvl="2" rtl="0" algn="ctr">
              <a:spcBef>
                <a:spcPts val="0"/>
              </a:spcBef>
              <a:spcAft>
                <a:spcPts val="0"/>
              </a:spcAft>
              <a:buSzPts val="6600"/>
              <a:buNone/>
              <a:defRPr sz="6600"/>
            </a:lvl3pPr>
            <a:lvl4pPr lvl="3" rtl="0" algn="ctr">
              <a:spcBef>
                <a:spcPts val="0"/>
              </a:spcBef>
              <a:spcAft>
                <a:spcPts val="0"/>
              </a:spcAft>
              <a:buSzPts val="6600"/>
              <a:buNone/>
              <a:defRPr sz="6600"/>
            </a:lvl4pPr>
            <a:lvl5pPr lvl="4" rtl="0" algn="ctr">
              <a:spcBef>
                <a:spcPts val="0"/>
              </a:spcBef>
              <a:spcAft>
                <a:spcPts val="0"/>
              </a:spcAft>
              <a:buSzPts val="6600"/>
              <a:buNone/>
              <a:defRPr sz="6600"/>
            </a:lvl5pPr>
            <a:lvl6pPr lvl="5" rtl="0" algn="ctr">
              <a:spcBef>
                <a:spcPts val="0"/>
              </a:spcBef>
              <a:spcAft>
                <a:spcPts val="0"/>
              </a:spcAft>
              <a:buSzPts val="6600"/>
              <a:buNone/>
              <a:defRPr sz="6600"/>
            </a:lvl6pPr>
            <a:lvl7pPr lvl="6" rtl="0" algn="ctr">
              <a:spcBef>
                <a:spcPts val="0"/>
              </a:spcBef>
              <a:spcAft>
                <a:spcPts val="0"/>
              </a:spcAft>
              <a:buSzPts val="6600"/>
              <a:buNone/>
              <a:defRPr sz="6600"/>
            </a:lvl7pPr>
            <a:lvl8pPr lvl="7" rtl="0" algn="ctr">
              <a:spcBef>
                <a:spcPts val="0"/>
              </a:spcBef>
              <a:spcAft>
                <a:spcPts val="0"/>
              </a:spcAft>
              <a:buSzPts val="6600"/>
              <a:buNone/>
              <a:defRPr sz="6600"/>
            </a:lvl8pPr>
            <a:lvl9pPr lvl="8" rtl="0" algn="ctr">
              <a:spcBef>
                <a:spcPts val="0"/>
              </a:spcBef>
              <a:spcAft>
                <a:spcPts val="0"/>
              </a:spcAft>
              <a:buSzPts val="6600"/>
              <a:buNone/>
              <a:defRPr sz="6600"/>
            </a:lvl9pPr>
          </a:lstStyle>
          <a:p/>
        </p:txBody>
      </p:sp>
      <p:sp>
        <p:nvSpPr>
          <p:cNvPr id="56" name="Google Shape;56;p14"/>
          <p:cNvSpPr txBox="1"/>
          <p:nvPr>
            <p:ph idx="1" type="subTitle"/>
          </p:nvPr>
        </p:nvSpPr>
        <p:spPr>
          <a:xfrm>
            <a:off x="342870" y="4282678"/>
            <a:ext cx="9372600" cy="1197600"/>
          </a:xfrm>
          <a:prstGeom prst="rect">
            <a:avLst/>
          </a:prstGeom>
        </p:spPr>
        <p:txBody>
          <a:bodyPr anchorCtr="0" anchor="t" bIns="115675" lIns="115675" spcFirstLastPara="1" rIns="115675" wrap="square" tIns="115675">
            <a:noAutofit/>
          </a:bodyPr>
          <a:lstStyle>
            <a:lvl1pPr lvl="0" rtl="0" algn="ctr">
              <a:lnSpc>
                <a:spcPct val="100000"/>
              </a:lnSpc>
              <a:spcBef>
                <a:spcPts val="0"/>
              </a:spcBef>
              <a:spcAft>
                <a:spcPts val="0"/>
              </a:spcAft>
              <a:buSzPts val="3600"/>
              <a:buNone/>
              <a:defRPr sz="3600"/>
            </a:lvl1pPr>
            <a:lvl2pPr lvl="1" rtl="0" algn="ctr">
              <a:lnSpc>
                <a:spcPct val="100000"/>
              </a:lnSpc>
              <a:spcBef>
                <a:spcPts val="0"/>
              </a:spcBef>
              <a:spcAft>
                <a:spcPts val="0"/>
              </a:spcAft>
              <a:buSzPts val="3600"/>
              <a:buNone/>
              <a:defRPr sz="3600"/>
            </a:lvl2pPr>
            <a:lvl3pPr lvl="2" rtl="0" algn="ctr">
              <a:lnSpc>
                <a:spcPct val="100000"/>
              </a:lnSpc>
              <a:spcBef>
                <a:spcPts val="0"/>
              </a:spcBef>
              <a:spcAft>
                <a:spcPts val="0"/>
              </a:spcAft>
              <a:buSzPts val="3600"/>
              <a:buNone/>
              <a:defRPr sz="3600"/>
            </a:lvl3pPr>
            <a:lvl4pPr lvl="3" rtl="0" algn="ctr">
              <a:lnSpc>
                <a:spcPct val="100000"/>
              </a:lnSpc>
              <a:spcBef>
                <a:spcPts val="0"/>
              </a:spcBef>
              <a:spcAft>
                <a:spcPts val="0"/>
              </a:spcAft>
              <a:buSzPts val="3600"/>
              <a:buNone/>
              <a:defRPr sz="3600"/>
            </a:lvl4pPr>
            <a:lvl5pPr lvl="4" rtl="0" algn="ctr">
              <a:lnSpc>
                <a:spcPct val="100000"/>
              </a:lnSpc>
              <a:spcBef>
                <a:spcPts val="0"/>
              </a:spcBef>
              <a:spcAft>
                <a:spcPts val="0"/>
              </a:spcAft>
              <a:buSzPts val="3600"/>
              <a:buNone/>
              <a:defRPr sz="3600"/>
            </a:lvl5pPr>
            <a:lvl6pPr lvl="5" rtl="0" algn="ctr">
              <a:lnSpc>
                <a:spcPct val="100000"/>
              </a:lnSpc>
              <a:spcBef>
                <a:spcPts val="0"/>
              </a:spcBef>
              <a:spcAft>
                <a:spcPts val="0"/>
              </a:spcAft>
              <a:buSzPts val="3600"/>
              <a:buNone/>
              <a:defRPr sz="3600"/>
            </a:lvl6pPr>
            <a:lvl7pPr lvl="6" rtl="0" algn="ctr">
              <a:lnSpc>
                <a:spcPct val="100000"/>
              </a:lnSpc>
              <a:spcBef>
                <a:spcPts val="0"/>
              </a:spcBef>
              <a:spcAft>
                <a:spcPts val="0"/>
              </a:spcAft>
              <a:buSzPts val="3600"/>
              <a:buNone/>
              <a:defRPr sz="3600"/>
            </a:lvl7pPr>
            <a:lvl8pPr lvl="7" rtl="0" algn="ctr">
              <a:lnSpc>
                <a:spcPct val="100000"/>
              </a:lnSpc>
              <a:spcBef>
                <a:spcPts val="0"/>
              </a:spcBef>
              <a:spcAft>
                <a:spcPts val="0"/>
              </a:spcAft>
              <a:buSzPts val="3600"/>
              <a:buNone/>
              <a:defRPr sz="3600"/>
            </a:lvl8pPr>
            <a:lvl9pPr lvl="8" rtl="0" algn="ctr">
              <a:lnSpc>
                <a:spcPct val="100000"/>
              </a:lnSpc>
              <a:spcBef>
                <a:spcPts val="0"/>
              </a:spcBef>
              <a:spcAft>
                <a:spcPts val="0"/>
              </a:spcAft>
              <a:buSzPts val="3600"/>
              <a:buNone/>
              <a:defRPr sz="3600"/>
            </a:lvl9pPr>
          </a:lstStyle>
          <a:p/>
        </p:txBody>
      </p:sp>
      <p:sp>
        <p:nvSpPr>
          <p:cNvPr id="57" name="Google Shape;57;p14"/>
          <p:cNvSpPr txBox="1"/>
          <p:nvPr>
            <p:ph idx="12" type="sldNum"/>
          </p:nvPr>
        </p:nvSpPr>
        <p:spPr>
          <a:xfrm>
            <a:off x="9319704" y="7046639"/>
            <a:ext cx="603600" cy="594900"/>
          </a:xfrm>
          <a:prstGeom prst="rect">
            <a:avLst/>
          </a:prstGeom>
        </p:spPr>
        <p:txBody>
          <a:bodyPr anchorCtr="0" anchor="ctr" bIns="115675" lIns="115675" spcFirstLastPara="1" rIns="115675" wrap="square" tIns="1156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342870" y="3250173"/>
            <a:ext cx="9372600" cy="1272000"/>
          </a:xfrm>
          <a:prstGeom prst="rect">
            <a:avLst/>
          </a:prstGeom>
        </p:spPr>
        <p:txBody>
          <a:bodyPr anchorCtr="0" anchor="ctr" bIns="115675" lIns="115675" spcFirstLastPara="1" rIns="115675" wrap="square" tIns="115675">
            <a:noAutofit/>
          </a:bodyPr>
          <a:lstStyle>
            <a:lvl1pPr lvl="0" rtl="0" algn="ctr">
              <a:spcBef>
                <a:spcPts val="0"/>
              </a:spcBef>
              <a:spcAft>
                <a:spcPts val="0"/>
              </a:spcAft>
              <a:buSzPts val="4600"/>
              <a:buNone/>
              <a:defRPr sz="4600"/>
            </a:lvl1pPr>
            <a:lvl2pPr lvl="1" rtl="0" algn="ctr">
              <a:spcBef>
                <a:spcPts val="0"/>
              </a:spcBef>
              <a:spcAft>
                <a:spcPts val="0"/>
              </a:spcAft>
              <a:buSzPts val="4600"/>
              <a:buNone/>
              <a:defRPr sz="4600"/>
            </a:lvl2pPr>
            <a:lvl3pPr lvl="2" rtl="0" algn="ctr">
              <a:spcBef>
                <a:spcPts val="0"/>
              </a:spcBef>
              <a:spcAft>
                <a:spcPts val="0"/>
              </a:spcAft>
              <a:buSzPts val="4600"/>
              <a:buNone/>
              <a:defRPr sz="4600"/>
            </a:lvl3pPr>
            <a:lvl4pPr lvl="3" rtl="0" algn="ctr">
              <a:spcBef>
                <a:spcPts val="0"/>
              </a:spcBef>
              <a:spcAft>
                <a:spcPts val="0"/>
              </a:spcAft>
              <a:buSzPts val="4600"/>
              <a:buNone/>
              <a:defRPr sz="4600"/>
            </a:lvl4pPr>
            <a:lvl5pPr lvl="4" rtl="0" algn="ctr">
              <a:spcBef>
                <a:spcPts val="0"/>
              </a:spcBef>
              <a:spcAft>
                <a:spcPts val="0"/>
              </a:spcAft>
              <a:buSzPts val="4600"/>
              <a:buNone/>
              <a:defRPr sz="4600"/>
            </a:lvl5pPr>
            <a:lvl6pPr lvl="5" rtl="0" algn="ctr">
              <a:spcBef>
                <a:spcPts val="0"/>
              </a:spcBef>
              <a:spcAft>
                <a:spcPts val="0"/>
              </a:spcAft>
              <a:buSzPts val="4600"/>
              <a:buNone/>
              <a:defRPr sz="4600"/>
            </a:lvl6pPr>
            <a:lvl7pPr lvl="6" rtl="0" algn="ctr">
              <a:spcBef>
                <a:spcPts val="0"/>
              </a:spcBef>
              <a:spcAft>
                <a:spcPts val="0"/>
              </a:spcAft>
              <a:buSzPts val="4600"/>
              <a:buNone/>
              <a:defRPr sz="4600"/>
            </a:lvl7pPr>
            <a:lvl8pPr lvl="7" rtl="0" algn="ctr">
              <a:spcBef>
                <a:spcPts val="0"/>
              </a:spcBef>
              <a:spcAft>
                <a:spcPts val="0"/>
              </a:spcAft>
              <a:buSzPts val="4600"/>
              <a:buNone/>
              <a:defRPr sz="4600"/>
            </a:lvl8pPr>
            <a:lvl9pPr lvl="8" rtl="0" algn="ctr">
              <a:spcBef>
                <a:spcPts val="0"/>
              </a:spcBef>
              <a:spcAft>
                <a:spcPts val="0"/>
              </a:spcAft>
              <a:buSzPts val="4600"/>
              <a:buNone/>
              <a:defRPr sz="4600"/>
            </a:lvl9pPr>
          </a:lstStyle>
          <a:p/>
        </p:txBody>
      </p:sp>
      <p:sp>
        <p:nvSpPr>
          <p:cNvPr id="60" name="Google Shape;60;p15"/>
          <p:cNvSpPr txBox="1"/>
          <p:nvPr>
            <p:ph idx="12" type="sldNum"/>
          </p:nvPr>
        </p:nvSpPr>
        <p:spPr>
          <a:xfrm>
            <a:off x="9319704" y="7046639"/>
            <a:ext cx="603600" cy="594900"/>
          </a:xfrm>
          <a:prstGeom prst="rect">
            <a:avLst/>
          </a:prstGeom>
        </p:spPr>
        <p:txBody>
          <a:bodyPr anchorCtr="0" anchor="ctr" bIns="115675" lIns="115675" spcFirstLastPara="1" rIns="115675" wrap="square" tIns="1156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342870" y="672482"/>
            <a:ext cx="9372600" cy="865500"/>
          </a:xfrm>
          <a:prstGeom prst="rect">
            <a:avLst/>
          </a:prstGeom>
        </p:spPr>
        <p:txBody>
          <a:bodyPr anchorCtr="0" anchor="t" bIns="115675" lIns="115675" spcFirstLastPara="1" rIns="115675" wrap="square" tIns="11567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63" name="Google Shape;63;p16"/>
          <p:cNvSpPr txBox="1"/>
          <p:nvPr>
            <p:ph idx="1" type="body"/>
          </p:nvPr>
        </p:nvSpPr>
        <p:spPr>
          <a:xfrm>
            <a:off x="342870" y="1741518"/>
            <a:ext cx="9372600" cy="5162700"/>
          </a:xfrm>
          <a:prstGeom prst="rect">
            <a:avLst/>
          </a:prstGeom>
        </p:spPr>
        <p:txBody>
          <a:bodyPr anchorCtr="0" anchor="t" bIns="115675" lIns="115675" spcFirstLastPara="1" rIns="115675" wrap="square" tIns="115675">
            <a:noAutofit/>
          </a:bodyPr>
          <a:lstStyle>
            <a:lvl1pPr indent="-368300" lvl="0" marL="457200" rtl="0">
              <a:spcBef>
                <a:spcPts val="0"/>
              </a:spcBef>
              <a:spcAft>
                <a:spcPts val="0"/>
              </a:spcAft>
              <a:buSzPts val="2200"/>
              <a:buChar char="●"/>
              <a:defRPr/>
            </a:lvl1pPr>
            <a:lvl2pPr indent="-336550" lvl="1" marL="914400" rtl="0">
              <a:spcBef>
                <a:spcPts val="2100"/>
              </a:spcBef>
              <a:spcAft>
                <a:spcPts val="0"/>
              </a:spcAft>
              <a:buSzPts val="1700"/>
              <a:buChar char="○"/>
              <a:defRPr/>
            </a:lvl2pPr>
            <a:lvl3pPr indent="-336550" lvl="2" marL="1371600" rtl="0">
              <a:spcBef>
                <a:spcPts val="2100"/>
              </a:spcBef>
              <a:spcAft>
                <a:spcPts val="0"/>
              </a:spcAft>
              <a:buSzPts val="1700"/>
              <a:buChar char="■"/>
              <a:defRPr/>
            </a:lvl3pPr>
            <a:lvl4pPr indent="-336550" lvl="3" marL="1828800" rtl="0">
              <a:spcBef>
                <a:spcPts val="2100"/>
              </a:spcBef>
              <a:spcAft>
                <a:spcPts val="0"/>
              </a:spcAft>
              <a:buSzPts val="1700"/>
              <a:buChar char="●"/>
              <a:defRPr/>
            </a:lvl4pPr>
            <a:lvl5pPr indent="-336550" lvl="4" marL="2286000" rtl="0">
              <a:spcBef>
                <a:spcPts val="2100"/>
              </a:spcBef>
              <a:spcAft>
                <a:spcPts val="0"/>
              </a:spcAft>
              <a:buSzPts val="1700"/>
              <a:buChar char="○"/>
              <a:defRPr/>
            </a:lvl5pPr>
            <a:lvl6pPr indent="-336550" lvl="5" marL="2743200" rtl="0">
              <a:spcBef>
                <a:spcPts val="2100"/>
              </a:spcBef>
              <a:spcAft>
                <a:spcPts val="0"/>
              </a:spcAft>
              <a:buSzPts val="1700"/>
              <a:buChar char="■"/>
              <a:defRPr/>
            </a:lvl6pPr>
            <a:lvl7pPr indent="-336550" lvl="6" marL="3200400" rtl="0">
              <a:spcBef>
                <a:spcPts val="2100"/>
              </a:spcBef>
              <a:spcAft>
                <a:spcPts val="0"/>
              </a:spcAft>
              <a:buSzPts val="1700"/>
              <a:buChar char="●"/>
              <a:defRPr/>
            </a:lvl7pPr>
            <a:lvl8pPr indent="-336550" lvl="7" marL="3657600" rtl="0">
              <a:spcBef>
                <a:spcPts val="2100"/>
              </a:spcBef>
              <a:spcAft>
                <a:spcPts val="0"/>
              </a:spcAft>
              <a:buSzPts val="1700"/>
              <a:buChar char="○"/>
              <a:defRPr/>
            </a:lvl8pPr>
            <a:lvl9pPr indent="-336550" lvl="8" marL="4114800" rtl="0">
              <a:spcBef>
                <a:spcPts val="2100"/>
              </a:spcBef>
              <a:spcAft>
                <a:spcPts val="2100"/>
              </a:spcAft>
              <a:buSzPts val="1700"/>
              <a:buChar char="■"/>
              <a:defRPr/>
            </a:lvl9pPr>
          </a:lstStyle>
          <a:p/>
        </p:txBody>
      </p:sp>
      <p:sp>
        <p:nvSpPr>
          <p:cNvPr id="64" name="Google Shape;64;p16"/>
          <p:cNvSpPr txBox="1"/>
          <p:nvPr>
            <p:ph idx="12" type="sldNum"/>
          </p:nvPr>
        </p:nvSpPr>
        <p:spPr>
          <a:xfrm>
            <a:off x="9319704" y="7046639"/>
            <a:ext cx="603600" cy="594900"/>
          </a:xfrm>
          <a:prstGeom prst="rect">
            <a:avLst/>
          </a:prstGeom>
        </p:spPr>
        <p:txBody>
          <a:bodyPr anchorCtr="0" anchor="ctr" bIns="115675" lIns="115675" spcFirstLastPara="1" rIns="115675" wrap="square" tIns="1156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42870" y="672482"/>
            <a:ext cx="9372600" cy="865500"/>
          </a:xfrm>
          <a:prstGeom prst="rect">
            <a:avLst/>
          </a:prstGeom>
        </p:spPr>
        <p:txBody>
          <a:bodyPr anchorCtr="0" anchor="t" bIns="115675" lIns="115675" spcFirstLastPara="1" rIns="115675" wrap="square" tIns="11567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67" name="Google Shape;67;p17"/>
          <p:cNvSpPr txBox="1"/>
          <p:nvPr>
            <p:ph idx="1" type="body"/>
          </p:nvPr>
        </p:nvSpPr>
        <p:spPr>
          <a:xfrm>
            <a:off x="342870" y="1741518"/>
            <a:ext cx="4399800" cy="5162700"/>
          </a:xfrm>
          <a:prstGeom prst="rect">
            <a:avLst/>
          </a:prstGeom>
        </p:spPr>
        <p:txBody>
          <a:bodyPr anchorCtr="0" anchor="t" bIns="115675" lIns="115675" spcFirstLastPara="1" rIns="115675" wrap="square" tIns="115675">
            <a:noAutofit/>
          </a:bodyPr>
          <a:lstStyle>
            <a:lvl1pPr indent="-336550" lvl="0" marL="457200" rtl="0">
              <a:spcBef>
                <a:spcPts val="0"/>
              </a:spcBef>
              <a:spcAft>
                <a:spcPts val="0"/>
              </a:spcAft>
              <a:buSzPts val="1700"/>
              <a:buChar char="●"/>
              <a:defRPr sz="1700"/>
            </a:lvl1pPr>
            <a:lvl2pPr indent="-323850" lvl="1" marL="914400" rtl="0">
              <a:spcBef>
                <a:spcPts val="2100"/>
              </a:spcBef>
              <a:spcAft>
                <a:spcPts val="0"/>
              </a:spcAft>
              <a:buSzPts val="1500"/>
              <a:buChar char="○"/>
              <a:defRPr sz="1500"/>
            </a:lvl2pPr>
            <a:lvl3pPr indent="-323850" lvl="2" marL="1371600" rtl="0">
              <a:spcBef>
                <a:spcPts val="2100"/>
              </a:spcBef>
              <a:spcAft>
                <a:spcPts val="0"/>
              </a:spcAft>
              <a:buSzPts val="1500"/>
              <a:buChar char="■"/>
              <a:defRPr sz="1500"/>
            </a:lvl3pPr>
            <a:lvl4pPr indent="-323850" lvl="3" marL="1828800" rtl="0">
              <a:spcBef>
                <a:spcPts val="2100"/>
              </a:spcBef>
              <a:spcAft>
                <a:spcPts val="0"/>
              </a:spcAft>
              <a:buSzPts val="1500"/>
              <a:buChar char="●"/>
              <a:defRPr sz="1500"/>
            </a:lvl4pPr>
            <a:lvl5pPr indent="-323850" lvl="4" marL="2286000" rtl="0">
              <a:spcBef>
                <a:spcPts val="2100"/>
              </a:spcBef>
              <a:spcAft>
                <a:spcPts val="0"/>
              </a:spcAft>
              <a:buSzPts val="1500"/>
              <a:buChar char="○"/>
              <a:defRPr sz="1500"/>
            </a:lvl5pPr>
            <a:lvl6pPr indent="-323850" lvl="5" marL="2743200" rtl="0">
              <a:spcBef>
                <a:spcPts val="2100"/>
              </a:spcBef>
              <a:spcAft>
                <a:spcPts val="0"/>
              </a:spcAft>
              <a:buSzPts val="1500"/>
              <a:buChar char="■"/>
              <a:defRPr sz="1500"/>
            </a:lvl6pPr>
            <a:lvl7pPr indent="-323850" lvl="6" marL="3200400" rtl="0">
              <a:spcBef>
                <a:spcPts val="2100"/>
              </a:spcBef>
              <a:spcAft>
                <a:spcPts val="0"/>
              </a:spcAft>
              <a:buSzPts val="1500"/>
              <a:buChar char="●"/>
              <a:defRPr sz="1500"/>
            </a:lvl7pPr>
            <a:lvl8pPr indent="-323850" lvl="7" marL="3657600" rtl="0">
              <a:spcBef>
                <a:spcPts val="2100"/>
              </a:spcBef>
              <a:spcAft>
                <a:spcPts val="0"/>
              </a:spcAft>
              <a:buSzPts val="1500"/>
              <a:buChar char="○"/>
              <a:defRPr sz="1500"/>
            </a:lvl8pPr>
            <a:lvl9pPr indent="-323850" lvl="8" marL="4114800" rtl="0">
              <a:spcBef>
                <a:spcPts val="2100"/>
              </a:spcBef>
              <a:spcAft>
                <a:spcPts val="2100"/>
              </a:spcAft>
              <a:buSzPts val="1500"/>
              <a:buChar char="■"/>
              <a:defRPr sz="1500"/>
            </a:lvl9pPr>
          </a:lstStyle>
          <a:p/>
        </p:txBody>
      </p:sp>
      <p:sp>
        <p:nvSpPr>
          <p:cNvPr id="68" name="Google Shape;68;p17"/>
          <p:cNvSpPr txBox="1"/>
          <p:nvPr>
            <p:ph idx="2" type="body"/>
          </p:nvPr>
        </p:nvSpPr>
        <p:spPr>
          <a:xfrm>
            <a:off x="5315640" y="1741518"/>
            <a:ext cx="4399800" cy="5162700"/>
          </a:xfrm>
          <a:prstGeom prst="rect">
            <a:avLst/>
          </a:prstGeom>
        </p:spPr>
        <p:txBody>
          <a:bodyPr anchorCtr="0" anchor="t" bIns="115675" lIns="115675" spcFirstLastPara="1" rIns="115675" wrap="square" tIns="115675">
            <a:noAutofit/>
          </a:bodyPr>
          <a:lstStyle>
            <a:lvl1pPr indent="-336550" lvl="0" marL="457200" rtl="0">
              <a:spcBef>
                <a:spcPts val="0"/>
              </a:spcBef>
              <a:spcAft>
                <a:spcPts val="0"/>
              </a:spcAft>
              <a:buSzPts val="1700"/>
              <a:buChar char="●"/>
              <a:defRPr sz="1700"/>
            </a:lvl1pPr>
            <a:lvl2pPr indent="-323850" lvl="1" marL="914400" rtl="0">
              <a:spcBef>
                <a:spcPts val="2100"/>
              </a:spcBef>
              <a:spcAft>
                <a:spcPts val="0"/>
              </a:spcAft>
              <a:buSzPts val="1500"/>
              <a:buChar char="○"/>
              <a:defRPr sz="1500"/>
            </a:lvl2pPr>
            <a:lvl3pPr indent="-323850" lvl="2" marL="1371600" rtl="0">
              <a:spcBef>
                <a:spcPts val="2100"/>
              </a:spcBef>
              <a:spcAft>
                <a:spcPts val="0"/>
              </a:spcAft>
              <a:buSzPts val="1500"/>
              <a:buChar char="■"/>
              <a:defRPr sz="1500"/>
            </a:lvl3pPr>
            <a:lvl4pPr indent="-323850" lvl="3" marL="1828800" rtl="0">
              <a:spcBef>
                <a:spcPts val="2100"/>
              </a:spcBef>
              <a:spcAft>
                <a:spcPts val="0"/>
              </a:spcAft>
              <a:buSzPts val="1500"/>
              <a:buChar char="●"/>
              <a:defRPr sz="1500"/>
            </a:lvl4pPr>
            <a:lvl5pPr indent="-323850" lvl="4" marL="2286000" rtl="0">
              <a:spcBef>
                <a:spcPts val="2100"/>
              </a:spcBef>
              <a:spcAft>
                <a:spcPts val="0"/>
              </a:spcAft>
              <a:buSzPts val="1500"/>
              <a:buChar char="○"/>
              <a:defRPr sz="1500"/>
            </a:lvl5pPr>
            <a:lvl6pPr indent="-323850" lvl="5" marL="2743200" rtl="0">
              <a:spcBef>
                <a:spcPts val="2100"/>
              </a:spcBef>
              <a:spcAft>
                <a:spcPts val="0"/>
              </a:spcAft>
              <a:buSzPts val="1500"/>
              <a:buChar char="■"/>
              <a:defRPr sz="1500"/>
            </a:lvl6pPr>
            <a:lvl7pPr indent="-323850" lvl="6" marL="3200400" rtl="0">
              <a:spcBef>
                <a:spcPts val="2100"/>
              </a:spcBef>
              <a:spcAft>
                <a:spcPts val="0"/>
              </a:spcAft>
              <a:buSzPts val="1500"/>
              <a:buChar char="●"/>
              <a:defRPr sz="1500"/>
            </a:lvl7pPr>
            <a:lvl8pPr indent="-323850" lvl="7" marL="3657600" rtl="0">
              <a:spcBef>
                <a:spcPts val="2100"/>
              </a:spcBef>
              <a:spcAft>
                <a:spcPts val="0"/>
              </a:spcAft>
              <a:buSzPts val="1500"/>
              <a:buChar char="○"/>
              <a:defRPr sz="1500"/>
            </a:lvl8pPr>
            <a:lvl9pPr indent="-323850" lvl="8" marL="4114800" rtl="0">
              <a:spcBef>
                <a:spcPts val="2100"/>
              </a:spcBef>
              <a:spcAft>
                <a:spcPts val="2100"/>
              </a:spcAft>
              <a:buSzPts val="1500"/>
              <a:buChar char="■"/>
              <a:defRPr sz="1500"/>
            </a:lvl9pPr>
          </a:lstStyle>
          <a:p/>
        </p:txBody>
      </p:sp>
      <p:sp>
        <p:nvSpPr>
          <p:cNvPr id="69" name="Google Shape;69;p17"/>
          <p:cNvSpPr txBox="1"/>
          <p:nvPr>
            <p:ph idx="12" type="sldNum"/>
          </p:nvPr>
        </p:nvSpPr>
        <p:spPr>
          <a:xfrm>
            <a:off x="9319704" y="7046639"/>
            <a:ext cx="603600" cy="594900"/>
          </a:xfrm>
          <a:prstGeom prst="rect">
            <a:avLst/>
          </a:prstGeom>
        </p:spPr>
        <p:txBody>
          <a:bodyPr anchorCtr="0" anchor="ctr" bIns="115675" lIns="115675" spcFirstLastPara="1" rIns="115675" wrap="square" tIns="1156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42870" y="672482"/>
            <a:ext cx="9372600" cy="865500"/>
          </a:xfrm>
          <a:prstGeom prst="rect">
            <a:avLst/>
          </a:prstGeom>
        </p:spPr>
        <p:txBody>
          <a:bodyPr anchorCtr="0" anchor="t" bIns="115675" lIns="115675" spcFirstLastPara="1" rIns="115675" wrap="square" tIns="11567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72" name="Google Shape;72;p18"/>
          <p:cNvSpPr txBox="1"/>
          <p:nvPr>
            <p:ph idx="12" type="sldNum"/>
          </p:nvPr>
        </p:nvSpPr>
        <p:spPr>
          <a:xfrm>
            <a:off x="9319704" y="7046639"/>
            <a:ext cx="603600" cy="594900"/>
          </a:xfrm>
          <a:prstGeom prst="rect">
            <a:avLst/>
          </a:prstGeom>
        </p:spPr>
        <p:txBody>
          <a:bodyPr anchorCtr="0" anchor="ctr" bIns="115675" lIns="115675" spcFirstLastPara="1" rIns="115675" wrap="square" tIns="1156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342870" y="839573"/>
            <a:ext cx="3088800" cy="1141800"/>
          </a:xfrm>
          <a:prstGeom prst="rect">
            <a:avLst/>
          </a:prstGeom>
        </p:spPr>
        <p:txBody>
          <a:bodyPr anchorCtr="0" anchor="b" bIns="115675" lIns="115675" spcFirstLastPara="1" rIns="115675" wrap="square" tIns="115675">
            <a:noAutofit/>
          </a:bodyPr>
          <a:lstStyle>
            <a:lvl1pPr lvl="0" rtl="0">
              <a:spcBef>
                <a:spcPts val="0"/>
              </a:spcBef>
              <a:spcAft>
                <a:spcPts val="0"/>
              </a:spcAft>
              <a:buSzPts val="3100"/>
              <a:buNone/>
              <a:defRPr sz="3100"/>
            </a:lvl1pPr>
            <a:lvl2pPr lvl="1" rtl="0">
              <a:spcBef>
                <a:spcPts val="0"/>
              </a:spcBef>
              <a:spcAft>
                <a:spcPts val="0"/>
              </a:spcAft>
              <a:buSzPts val="3100"/>
              <a:buNone/>
              <a:defRPr sz="3100"/>
            </a:lvl2pPr>
            <a:lvl3pPr lvl="2" rtl="0">
              <a:spcBef>
                <a:spcPts val="0"/>
              </a:spcBef>
              <a:spcAft>
                <a:spcPts val="0"/>
              </a:spcAft>
              <a:buSzPts val="3100"/>
              <a:buNone/>
              <a:defRPr sz="3100"/>
            </a:lvl3pPr>
            <a:lvl4pPr lvl="3" rtl="0">
              <a:spcBef>
                <a:spcPts val="0"/>
              </a:spcBef>
              <a:spcAft>
                <a:spcPts val="0"/>
              </a:spcAft>
              <a:buSzPts val="3100"/>
              <a:buNone/>
              <a:defRPr sz="3100"/>
            </a:lvl4pPr>
            <a:lvl5pPr lvl="4" rtl="0">
              <a:spcBef>
                <a:spcPts val="0"/>
              </a:spcBef>
              <a:spcAft>
                <a:spcPts val="0"/>
              </a:spcAft>
              <a:buSzPts val="3100"/>
              <a:buNone/>
              <a:defRPr sz="3100"/>
            </a:lvl5pPr>
            <a:lvl6pPr lvl="5" rtl="0">
              <a:spcBef>
                <a:spcPts val="0"/>
              </a:spcBef>
              <a:spcAft>
                <a:spcPts val="0"/>
              </a:spcAft>
              <a:buSzPts val="3100"/>
              <a:buNone/>
              <a:defRPr sz="3100"/>
            </a:lvl6pPr>
            <a:lvl7pPr lvl="6" rtl="0">
              <a:spcBef>
                <a:spcPts val="0"/>
              </a:spcBef>
              <a:spcAft>
                <a:spcPts val="0"/>
              </a:spcAft>
              <a:buSzPts val="3100"/>
              <a:buNone/>
              <a:defRPr sz="3100"/>
            </a:lvl7pPr>
            <a:lvl8pPr lvl="7" rtl="0">
              <a:spcBef>
                <a:spcPts val="0"/>
              </a:spcBef>
              <a:spcAft>
                <a:spcPts val="0"/>
              </a:spcAft>
              <a:buSzPts val="3100"/>
              <a:buNone/>
              <a:defRPr sz="3100"/>
            </a:lvl8pPr>
            <a:lvl9pPr lvl="8" rtl="0">
              <a:spcBef>
                <a:spcPts val="0"/>
              </a:spcBef>
              <a:spcAft>
                <a:spcPts val="0"/>
              </a:spcAft>
              <a:buSzPts val="3100"/>
              <a:buNone/>
              <a:defRPr sz="3100"/>
            </a:lvl9pPr>
          </a:lstStyle>
          <a:p/>
        </p:txBody>
      </p:sp>
      <p:sp>
        <p:nvSpPr>
          <p:cNvPr id="75" name="Google Shape;75;p19"/>
          <p:cNvSpPr txBox="1"/>
          <p:nvPr>
            <p:ph idx="1" type="body"/>
          </p:nvPr>
        </p:nvSpPr>
        <p:spPr>
          <a:xfrm>
            <a:off x="342870" y="2099840"/>
            <a:ext cx="3088800" cy="4804500"/>
          </a:xfrm>
          <a:prstGeom prst="rect">
            <a:avLst/>
          </a:prstGeom>
        </p:spPr>
        <p:txBody>
          <a:bodyPr anchorCtr="0" anchor="t" bIns="115675" lIns="115675" spcFirstLastPara="1" rIns="115675" wrap="square" tIns="115675">
            <a:noAutofit/>
          </a:bodyPr>
          <a:lstStyle>
            <a:lvl1pPr indent="-323850" lvl="0" marL="457200" rtl="0">
              <a:spcBef>
                <a:spcPts val="0"/>
              </a:spcBef>
              <a:spcAft>
                <a:spcPts val="0"/>
              </a:spcAft>
              <a:buSzPts val="1500"/>
              <a:buChar char="●"/>
              <a:defRPr sz="1500"/>
            </a:lvl1pPr>
            <a:lvl2pPr indent="-323850" lvl="1" marL="914400" rtl="0">
              <a:spcBef>
                <a:spcPts val="2100"/>
              </a:spcBef>
              <a:spcAft>
                <a:spcPts val="0"/>
              </a:spcAft>
              <a:buSzPts val="1500"/>
              <a:buChar char="○"/>
              <a:defRPr sz="1500"/>
            </a:lvl2pPr>
            <a:lvl3pPr indent="-323850" lvl="2" marL="1371600" rtl="0">
              <a:spcBef>
                <a:spcPts val="2100"/>
              </a:spcBef>
              <a:spcAft>
                <a:spcPts val="0"/>
              </a:spcAft>
              <a:buSzPts val="1500"/>
              <a:buChar char="■"/>
              <a:defRPr sz="1500"/>
            </a:lvl3pPr>
            <a:lvl4pPr indent="-323850" lvl="3" marL="1828800" rtl="0">
              <a:spcBef>
                <a:spcPts val="2100"/>
              </a:spcBef>
              <a:spcAft>
                <a:spcPts val="0"/>
              </a:spcAft>
              <a:buSzPts val="1500"/>
              <a:buChar char="●"/>
              <a:defRPr sz="1500"/>
            </a:lvl4pPr>
            <a:lvl5pPr indent="-323850" lvl="4" marL="2286000" rtl="0">
              <a:spcBef>
                <a:spcPts val="2100"/>
              </a:spcBef>
              <a:spcAft>
                <a:spcPts val="0"/>
              </a:spcAft>
              <a:buSzPts val="1500"/>
              <a:buChar char="○"/>
              <a:defRPr sz="1500"/>
            </a:lvl5pPr>
            <a:lvl6pPr indent="-323850" lvl="5" marL="2743200" rtl="0">
              <a:spcBef>
                <a:spcPts val="2100"/>
              </a:spcBef>
              <a:spcAft>
                <a:spcPts val="0"/>
              </a:spcAft>
              <a:buSzPts val="1500"/>
              <a:buChar char="■"/>
              <a:defRPr sz="1500"/>
            </a:lvl6pPr>
            <a:lvl7pPr indent="-323850" lvl="6" marL="3200400" rtl="0">
              <a:spcBef>
                <a:spcPts val="2100"/>
              </a:spcBef>
              <a:spcAft>
                <a:spcPts val="0"/>
              </a:spcAft>
              <a:buSzPts val="1500"/>
              <a:buChar char="●"/>
              <a:defRPr sz="1500"/>
            </a:lvl7pPr>
            <a:lvl8pPr indent="-323850" lvl="7" marL="3657600" rtl="0">
              <a:spcBef>
                <a:spcPts val="2100"/>
              </a:spcBef>
              <a:spcAft>
                <a:spcPts val="0"/>
              </a:spcAft>
              <a:buSzPts val="1500"/>
              <a:buChar char="○"/>
              <a:defRPr sz="1500"/>
            </a:lvl8pPr>
            <a:lvl9pPr indent="-323850" lvl="8" marL="4114800" rtl="0">
              <a:spcBef>
                <a:spcPts val="2100"/>
              </a:spcBef>
              <a:spcAft>
                <a:spcPts val="2100"/>
              </a:spcAft>
              <a:buSzPts val="1500"/>
              <a:buChar char="■"/>
              <a:defRPr sz="1500"/>
            </a:lvl9pPr>
          </a:lstStyle>
          <a:p/>
        </p:txBody>
      </p:sp>
      <p:sp>
        <p:nvSpPr>
          <p:cNvPr id="76" name="Google Shape;76;p19"/>
          <p:cNvSpPr txBox="1"/>
          <p:nvPr>
            <p:ph idx="12" type="sldNum"/>
          </p:nvPr>
        </p:nvSpPr>
        <p:spPr>
          <a:xfrm>
            <a:off x="9319704" y="7046639"/>
            <a:ext cx="603600" cy="594900"/>
          </a:xfrm>
          <a:prstGeom prst="rect">
            <a:avLst/>
          </a:prstGeom>
        </p:spPr>
        <p:txBody>
          <a:bodyPr anchorCtr="0" anchor="ctr" bIns="115675" lIns="115675" spcFirstLastPara="1" rIns="115675" wrap="square" tIns="1156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539275" y="680227"/>
            <a:ext cx="7004700" cy="6181800"/>
          </a:xfrm>
          <a:prstGeom prst="rect">
            <a:avLst/>
          </a:prstGeom>
        </p:spPr>
        <p:txBody>
          <a:bodyPr anchorCtr="0" anchor="ctr" bIns="115675" lIns="115675" spcFirstLastPara="1" rIns="115675" wrap="square" tIns="115675">
            <a:noAutofit/>
          </a:bodyPr>
          <a:lstStyle>
            <a:lvl1pPr lvl="0" rtl="0">
              <a:spcBef>
                <a:spcPts val="0"/>
              </a:spcBef>
              <a:spcAft>
                <a:spcPts val="0"/>
              </a:spcAft>
              <a:buSzPts val="6100"/>
              <a:buNone/>
              <a:defRPr sz="6100"/>
            </a:lvl1pPr>
            <a:lvl2pPr lvl="1" rtl="0">
              <a:spcBef>
                <a:spcPts val="0"/>
              </a:spcBef>
              <a:spcAft>
                <a:spcPts val="0"/>
              </a:spcAft>
              <a:buSzPts val="6100"/>
              <a:buNone/>
              <a:defRPr sz="6100"/>
            </a:lvl2pPr>
            <a:lvl3pPr lvl="2" rtl="0">
              <a:spcBef>
                <a:spcPts val="0"/>
              </a:spcBef>
              <a:spcAft>
                <a:spcPts val="0"/>
              </a:spcAft>
              <a:buSzPts val="6100"/>
              <a:buNone/>
              <a:defRPr sz="6100"/>
            </a:lvl3pPr>
            <a:lvl4pPr lvl="3" rtl="0">
              <a:spcBef>
                <a:spcPts val="0"/>
              </a:spcBef>
              <a:spcAft>
                <a:spcPts val="0"/>
              </a:spcAft>
              <a:buSzPts val="6100"/>
              <a:buNone/>
              <a:defRPr sz="6100"/>
            </a:lvl4pPr>
            <a:lvl5pPr lvl="4" rtl="0">
              <a:spcBef>
                <a:spcPts val="0"/>
              </a:spcBef>
              <a:spcAft>
                <a:spcPts val="0"/>
              </a:spcAft>
              <a:buSzPts val="6100"/>
              <a:buNone/>
              <a:defRPr sz="6100"/>
            </a:lvl5pPr>
            <a:lvl6pPr lvl="5" rtl="0">
              <a:spcBef>
                <a:spcPts val="0"/>
              </a:spcBef>
              <a:spcAft>
                <a:spcPts val="0"/>
              </a:spcAft>
              <a:buSzPts val="6100"/>
              <a:buNone/>
              <a:defRPr sz="6100"/>
            </a:lvl6pPr>
            <a:lvl7pPr lvl="6" rtl="0">
              <a:spcBef>
                <a:spcPts val="0"/>
              </a:spcBef>
              <a:spcAft>
                <a:spcPts val="0"/>
              </a:spcAft>
              <a:buSzPts val="6100"/>
              <a:buNone/>
              <a:defRPr sz="6100"/>
            </a:lvl7pPr>
            <a:lvl8pPr lvl="7" rtl="0">
              <a:spcBef>
                <a:spcPts val="0"/>
              </a:spcBef>
              <a:spcAft>
                <a:spcPts val="0"/>
              </a:spcAft>
              <a:buSzPts val="6100"/>
              <a:buNone/>
              <a:defRPr sz="6100"/>
            </a:lvl8pPr>
            <a:lvl9pPr lvl="8" rtl="0">
              <a:spcBef>
                <a:spcPts val="0"/>
              </a:spcBef>
              <a:spcAft>
                <a:spcPts val="0"/>
              </a:spcAft>
              <a:buSzPts val="6100"/>
              <a:buNone/>
              <a:defRPr sz="6100"/>
            </a:lvl9pPr>
          </a:lstStyle>
          <a:p/>
        </p:txBody>
      </p:sp>
      <p:sp>
        <p:nvSpPr>
          <p:cNvPr id="79" name="Google Shape;79;p20"/>
          <p:cNvSpPr txBox="1"/>
          <p:nvPr>
            <p:ph idx="12" type="sldNum"/>
          </p:nvPr>
        </p:nvSpPr>
        <p:spPr>
          <a:xfrm>
            <a:off x="9319704" y="7046639"/>
            <a:ext cx="603600" cy="594900"/>
          </a:xfrm>
          <a:prstGeom prst="rect">
            <a:avLst/>
          </a:prstGeom>
        </p:spPr>
        <p:txBody>
          <a:bodyPr anchorCtr="0" anchor="ctr" bIns="115675" lIns="115675" spcFirstLastPara="1" rIns="115675" wrap="square" tIns="1156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5029200" y="-189"/>
            <a:ext cx="5029200" cy="7772400"/>
          </a:xfrm>
          <a:prstGeom prst="rect">
            <a:avLst/>
          </a:prstGeom>
          <a:solidFill>
            <a:schemeClr val="lt2"/>
          </a:solidFill>
          <a:ln>
            <a:noFill/>
          </a:ln>
        </p:spPr>
        <p:txBody>
          <a:bodyPr anchorCtr="0" anchor="ctr" bIns="115675" lIns="115675" spcFirstLastPara="1" rIns="115675" wrap="square" tIns="115675">
            <a:noAutofit/>
          </a:bodyPr>
          <a:lstStyle/>
          <a:p>
            <a:pPr indent="0" lvl="0" marL="0" rtl="0" algn="l">
              <a:spcBef>
                <a:spcPts val="0"/>
              </a:spcBef>
              <a:spcAft>
                <a:spcPts val="0"/>
              </a:spcAft>
              <a:buNone/>
            </a:pPr>
            <a:r>
              <a:t/>
            </a:r>
            <a:endParaRPr/>
          </a:p>
        </p:txBody>
      </p:sp>
      <p:sp>
        <p:nvSpPr>
          <p:cNvPr id="82" name="Google Shape;82;p21"/>
          <p:cNvSpPr txBox="1"/>
          <p:nvPr>
            <p:ph type="title"/>
          </p:nvPr>
        </p:nvSpPr>
        <p:spPr>
          <a:xfrm>
            <a:off x="292050" y="1863464"/>
            <a:ext cx="4449600" cy="2239800"/>
          </a:xfrm>
          <a:prstGeom prst="rect">
            <a:avLst/>
          </a:prstGeom>
        </p:spPr>
        <p:txBody>
          <a:bodyPr anchorCtr="0" anchor="b" bIns="115675" lIns="115675" spcFirstLastPara="1" rIns="115675" wrap="square" tIns="115675">
            <a:noAutofit/>
          </a:bodyPr>
          <a:lstStyle>
            <a:lvl1pPr lvl="0" rtl="0" algn="ctr">
              <a:spcBef>
                <a:spcPts val="0"/>
              </a:spcBef>
              <a:spcAft>
                <a:spcPts val="0"/>
              </a:spcAft>
              <a:buSzPts val="5300"/>
              <a:buNone/>
              <a:defRPr sz="5300"/>
            </a:lvl1pPr>
            <a:lvl2pPr lvl="1" rtl="0" algn="ctr">
              <a:spcBef>
                <a:spcPts val="0"/>
              </a:spcBef>
              <a:spcAft>
                <a:spcPts val="0"/>
              </a:spcAft>
              <a:buSzPts val="5300"/>
              <a:buNone/>
              <a:defRPr sz="5300"/>
            </a:lvl2pPr>
            <a:lvl3pPr lvl="2" rtl="0" algn="ctr">
              <a:spcBef>
                <a:spcPts val="0"/>
              </a:spcBef>
              <a:spcAft>
                <a:spcPts val="0"/>
              </a:spcAft>
              <a:buSzPts val="5300"/>
              <a:buNone/>
              <a:defRPr sz="5300"/>
            </a:lvl3pPr>
            <a:lvl4pPr lvl="3" rtl="0" algn="ctr">
              <a:spcBef>
                <a:spcPts val="0"/>
              </a:spcBef>
              <a:spcAft>
                <a:spcPts val="0"/>
              </a:spcAft>
              <a:buSzPts val="5300"/>
              <a:buNone/>
              <a:defRPr sz="5300"/>
            </a:lvl4pPr>
            <a:lvl5pPr lvl="4" rtl="0" algn="ctr">
              <a:spcBef>
                <a:spcPts val="0"/>
              </a:spcBef>
              <a:spcAft>
                <a:spcPts val="0"/>
              </a:spcAft>
              <a:buSzPts val="5300"/>
              <a:buNone/>
              <a:defRPr sz="5300"/>
            </a:lvl5pPr>
            <a:lvl6pPr lvl="5" rtl="0" algn="ctr">
              <a:spcBef>
                <a:spcPts val="0"/>
              </a:spcBef>
              <a:spcAft>
                <a:spcPts val="0"/>
              </a:spcAft>
              <a:buSzPts val="5300"/>
              <a:buNone/>
              <a:defRPr sz="5300"/>
            </a:lvl6pPr>
            <a:lvl7pPr lvl="6" rtl="0" algn="ctr">
              <a:spcBef>
                <a:spcPts val="0"/>
              </a:spcBef>
              <a:spcAft>
                <a:spcPts val="0"/>
              </a:spcAft>
              <a:buSzPts val="5300"/>
              <a:buNone/>
              <a:defRPr sz="5300"/>
            </a:lvl7pPr>
            <a:lvl8pPr lvl="7" rtl="0" algn="ctr">
              <a:spcBef>
                <a:spcPts val="0"/>
              </a:spcBef>
              <a:spcAft>
                <a:spcPts val="0"/>
              </a:spcAft>
              <a:buSzPts val="5300"/>
              <a:buNone/>
              <a:defRPr sz="5300"/>
            </a:lvl8pPr>
            <a:lvl9pPr lvl="8" rtl="0" algn="ctr">
              <a:spcBef>
                <a:spcPts val="0"/>
              </a:spcBef>
              <a:spcAft>
                <a:spcPts val="0"/>
              </a:spcAft>
              <a:buSzPts val="5300"/>
              <a:buNone/>
              <a:defRPr sz="5300"/>
            </a:lvl9pPr>
          </a:lstStyle>
          <a:p/>
        </p:txBody>
      </p:sp>
      <p:sp>
        <p:nvSpPr>
          <p:cNvPr id="83" name="Google Shape;83;p21"/>
          <p:cNvSpPr txBox="1"/>
          <p:nvPr>
            <p:ph idx="1" type="subTitle"/>
          </p:nvPr>
        </p:nvSpPr>
        <p:spPr>
          <a:xfrm>
            <a:off x="292050" y="4235758"/>
            <a:ext cx="4449600" cy="1866300"/>
          </a:xfrm>
          <a:prstGeom prst="rect">
            <a:avLst/>
          </a:prstGeom>
        </p:spPr>
        <p:txBody>
          <a:bodyPr anchorCtr="0" anchor="t" bIns="115675" lIns="115675" spcFirstLastPara="1" rIns="115675" wrap="square" tIns="115675">
            <a:noAutofit/>
          </a:bodyPr>
          <a:lstStyle>
            <a:lvl1pPr lvl="0" rtl="0" algn="ctr">
              <a:lnSpc>
                <a:spcPct val="100000"/>
              </a:lnSpc>
              <a:spcBef>
                <a:spcPts val="0"/>
              </a:spcBef>
              <a:spcAft>
                <a:spcPts val="0"/>
              </a:spcAft>
              <a:buSzPts val="2600"/>
              <a:buNone/>
              <a:defRPr sz="2600"/>
            </a:lvl1pPr>
            <a:lvl2pPr lvl="1" rtl="0" algn="ctr">
              <a:lnSpc>
                <a:spcPct val="100000"/>
              </a:lnSpc>
              <a:spcBef>
                <a:spcPts val="0"/>
              </a:spcBef>
              <a:spcAft>
                <a:spcPts val="0"/>
              </a:spcAft>
              <a:buSzPts val="2600"/>
              <a:buNone/>
              <a:defRPr sz="2600"/>
            </a:lvl2pPr>
            <a:lvl3pPr lvl="2" rtl="0" algn="ctr">
              <a:lnSpc>
                <a:spcPct val="100000"/>
              </a:lnSpc>
              <a:spcBef>
                <a:spcPts val="0"/>
              </a:spcBef>
              <a:spcAft>
                <a:spcPts val="0"/>
              </a:spcAft>
              <a:buSzPts val="2600"/>
              <a:buNone/>
              <a:defRPr sz="2600"/>
            </a:lvl3pPr>
            <a:lvl4pPr lvl="3" rtl="0" algn="ctr">
              <a:lnSpc>
                <a:spcPct val="100000"/>
              </a:lnSpc>
              <a:spcBef>
                <a:spcPts val="0"/>
              </a:spcBef>
              <a:spcAft>
                <a:spcPts val="0"/>
              </a:spcAft>
              <a:buSzPts val="2600"/>
              <a:buNone/>
              <a:defRPr sz="2600"/>
            </a:lvl4pPr>
            <a:lvl5pPr lvl="4" rtl="0" algn="ctr">
              <a:lnSpc>
                <a:spcPct val="100000"/>
              </a:lnSpc>
              <a:spcBef>
                <a:spcPts val="0"/>
              </a:spcBef>
              <a:spcAft>
                <a:spcPts val="0"/>
              </a:spcAft>
              <a:buSzPts val="2600"/>
              <a:buNone/>
              <a:defRPr sz="2600"/>
            </a:lvl5pPr>
            <a:lvl6pPr lvl="5" rtl="0" algn="ctr">
              <a:lnSpc>
                <a:spcPct val="100000"/>
              </a:lnSpc>
              <a:spcBef>
                <a:spcPts val="0"/>
              </a:spcBef>
              <a:spcAft>
                <a:spcPts val="0"/>
              </a:spcAft>
              <a:buSzPts val="2600"/>
              <a:buNone/>
              <a:defRPr sz="2600"/>
            </a:lvl6pPr>
            <a:lvl7pPr lvl="6" rtl="0" algn="ctr">
              <a:lnSpc>
                <a:spcPct val="100000"/>
              </a:lnSpc>
              <a:spcBef>
                <a:spcPts val="0"/>
              </a:spcBef>
              <a:spcAft>
                <a:spcPts val="0"/>
              </a:spcAft>
              <a:buSzPts val="2600"/>
              <a:buNone/>
              <a:defRPr sz="2600"/>
            </a:lvl7pPr>
            <a:lvl8pPr lvl="7" rtl="0" algn="ctr">
              <a:lnSpc>
                <a:spcPct val="100000"/>
              </a:lnSpc>
              <a:spcBef>
                <a:spcPts val="0"/>
              </a:spcBef>
              <a:spcAft>
                <a:spcPts val="0"/>
              </a:spcAft>
              <a:buSzPts val="2600"/>
              <a:buNone/>
              <a:defRPr sz="2600"/>
            </a:lvl8pPr>
            <a:lvl9pPr lvl="8" rtl="0" algn="ctr">
              <a:lnSpc>
                <a:spcPct val="100000"/>
              </a:lnSpc>
              <a:spcBef>
                <a:spcPts val="0"/>
              </a:spcBef>
              <a:spcAft>
                <a:spcPts val="0"/>
              </a:spcAft>
              <a:buSzPts val="2600"/>
              <a:buNone/>
              <a:defRPr sz="2600"/>
            </a:lvl9pPr>
          </a:lstStyle>
          <a:p/>
        </p:txBody>
      </p:sp>
      <p:sp>
        <p:nvSpPr>
          <p:cNvPr id="84" name="Google Shape;84;p21"/>
          <p:cNvSpPr txBox="1"/>
          <p:nvPr>
            <p:ph idx="2" type="body"/>
          </p:nvPr>
        </p:nvSpPr>
        <p:spPr>
          <a:xfrm>
            <a:off x="5433450" y="1094158"/>
            <a:ext cx="4220700" cy="5583600"/>
          </a:xfrm>
          <a:prstGeom prst="rect">
            <a:avLst/>
          </a:prstGeom>
        </p:spPr>
        <p:txBody>
          <a:bodyPr anchorCtr="0" anchor="ctr" bIns="115675" lIns="115675" spcFirstLastPara="1" rIns="115675" wrap="square" tIns="115675">
            <a:noAutofit/>
          </a:bodyPr>
          <a:lstStyle>
            <a:lvl1pPr indent="-368300" lvl="0" marL="457200" rtl="0">
              <a:spcBef>
                <a:spcPts val="0"/>
              </a:spcBef>
              <a:spcAft>
                <a:spcPts val="0"/>
              </a:spcAft>
              <a:buSzPts val="2200"/>
              <a:buChar char="●"/>
              <a:defRPr/>
            </a:lvl1pPr>
            <a:lvl2pPr indent="-336550" lvl="1" marL="914400" rtl="0">
              <a:spcBef>
                <a:spcPts val="2100"/>
              </a:spcBef>
              <a:spcAft>
                <a:spcPts val="0"/>
              </a:spcAft>
              <a:buSzPts val="1700"/>
              <a:buChar char="○"/>
              <a:defRPr/>
            </a:lvl2pPr>
            <a:lvl3pPr indent="-336550" lvl="2" marL="1371600" rtl="0">
              <a:spcBef>
                <a:spcPts val="2100"/>
              </a:spcBef>
              <a:spcAft>
                <a:spcPts val="0"/>
              </a:spcAft>
              <a:buSzPts val="1700"/>
              <a:buChar char="■"/>
              <a:defRPr/>
            </a:lvl3pPr>
            <a:lvl4pPr indent="-336550" lvl="3" marL="1828800" rtl="0">
              <a:spcBef>
                <a:spcPts val="2100"/>
              </a:spcBef>
              <a:spcAft>
                <a:spcPts val="0"/>
              </a:spcAft>
              <a:buSzPts val="1700"/>
              <a:buChar char="●"/>
              <a:defRPr/>
            </a:lvl4pPr>
            <a:lvl5pPr indent="-336550" lvl="4" marL="2286000" rtl="0">
              <a:spcBef>
                <a:spcPts val="2100"/>
              </a:spcBef>
              <a:spcAft>
                <a:spcPts val="0"/>
              </a:spcAft>
              <a:buSzPts val="1700"/>
              <a:buChar char="○"/>
              <a:defRPr/>
            </a:lvl5pPr>
            <a:lvl6pPr indent="-336550" lvl="5" marL="2743200" rtl="0">
              <a:spcBef>
                <a:spcPts val="2100"/>
              </a:spcBef>
              <a:spcAft>
                <a:spcPts val="0"/>
              </a:spcAft>
              <a:buSzPts val="1700"/>
              <a:buChar char="■"/>
              <a:defRPr/>
            </a:lvl6pPr>
            <a:lvl7pPr indent="-336550" lvl="6" marL="3200400" rtl="0">
              <a:spcBef>
                <a:spcPts val="2100"/>
              </a:spcBef>
              <a:spcAft>
                <a:spcPts val="0"/>
              </a:spcAft>
              <a:buSzPts val="1700"/>
              <a:buChar char="●"/>
              <a:defRPr/>
            </a:lvl7pPr>
            <a:lvl8pPr indent="-336550" lvl="7" marL="3657600" rtl="0">
              <a:spcBef>
                <a:spcPts val="2100"/>
              </a:spcBef>
              <a:spcAft>
                <a:spcPts val="0"/>
              </a:spcAft>
              <a:buSzPts val="1700"/>
              <a:buChar char="○"/>
              <a:defRPr/>
            </a:lvl8pPr>
            <a:lvl9pPr indent="-336550" lvl="8" marL="4114800" rtl="0">
              <a:spcBef>
                <a:spcPts val="2100"/>
              </a:spcBef>
              <a:spcAft>
                <a:spcPts val="2100"/>
              </a:spcAft>
              <a:buSzPts val="1700"/>
              <a:buChar char="■"/>
              <a:defRPr/>
            </a:lvl9pPr>
          </a:lstStyle>
          <a:p/>
        </p:txBody>
      </p:sp>
      <p:sp>
        <p:nvSpPr>
          <p:cNvPr id="85" name="Google Shape;85;p21"/>
          <p:cNvSpPr txBox="1"/>
          <p:nvPr>
            <p:ph idx="12" type="sldNum"/>
          </p:nvPr>
        </p:nvSpPr>
        <p:spPr>
          <a:xfrm>
            <a:off x="9319704" y="7046639"/>
            <a:ext cx="603600" cy="594900"/>
          </a:xfrm>
          <a:prstGeom prst="rect">
            <a:avLst/>
          </a:prstGeom>
        </p:spPr>
        <p:txBody>
          <a:bodyPr anchorCtr="0" anchor="ctr" bIns="115675" lIns="115675" spcFirstLastPara="1" rIns="115675" wrap="square" tIns="1156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342870" y="6392869"/>
            <a:ext cx="6598800" cy="914400"/>
          </a:xfrm>
          <a:prstGeom prst="rect">
            <a:avLst/>
          </a:prstGeom>
        </p:spPr>
        <p:txBody>
          <a:bodyPr anchorCtr="0" anchor="ctr" bIns="115675" lIns="115675" spcFirstLastPara="1" rIns="115675" wrap="square" tIns="115675">
            <a:noAutofit/>
          </a:bodyPr>
          <a:lstStyle>
            <a:lvl1pPr indent="-228600" lvl="0" marL="457200" rtl="0">
              <a:lnSpc>
                <a:spcPct val="100000"/>
              </a:lnSpc>
              <a:spcBef>
                <a:spcPts val="0"/>
              </a:spcBef>
              <a:spcAft>
                <a:spcPts val="0"/>
              </a:spcAft>
              <a:buSzPts val="2200"/>
              <a:buNone/>
              <a:defRPr/>
            </a:lvl1pPr>
          </a:lstStyle>
          <a:p/>
        </p:txBody>
      </p:sp>
      <p:sp>
        <p:nvSpPr>
          <p:cNvPr id="88" name="Google Shape;88;p22"/>
          <p:cNvSpPr txBox="1"/>
          <p:nvPr>
            <p:ph idx="12" type="sldNum"/>
          </p:nvPr>
        </p:nvSpPr>
        <p:spPr>
          <a:xfrm>
            <a:off x="9319704" y="7046639"/>
            <a:ext cx="603600" cy="594900"/>
          </a:xfrm>
          <a:prstGeom prst="rect">
            <a:avLst/>
          </a:prstGeom>
        </p:spPr>
        <p:txBody>
          <a:bodyPr anchorCtr="0" anchor="ctr" bIns="115675" lIns="115675" spcFirstLastPara="1" rIns="115675" wrap="square" tIns="1156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342870" y="1671478"/>
            <a:ext cx="9372600" cy="2967000"/>
          </a:xfrm>
          <a:prstGeom prst="rect">
            <a:avLst/>
          </a:prstGeom>
        </p:spPr>
        <p:txBody>
          <a:bodyPr anchorCtr="0" anchor="b" bIns="115675" lIns="115675" spcFirstLastPara="1" rIns="115675" wrap="square" tIns="115675">
            <a:noAutofit/>
          </a:bodyPr>
          <a:lstStyle>
            <a:lvl1pPr lvl="0" rtl="0" algn="ctr">
              <a:spcBef>
                <a:spcPts val="0"/>
              </a:spcBef>
              <a:spcAft>
                <a:spcPts val="0"/>
              </a:spcAft>
              <a:buSzPts val="15100"/>
              <a:buNone/>
              <a:defRPr sz="15100"/>
            </a:lvl1pPr>
            <a:lvl2pPr lvl="1" rtl="0" algn="ctr">
              <a:spcBef>
                <a:spcPts val="0"/>
              </a:spcBef>
              <a:spcAft>
                <a:spcPts val="0"/>
              </a:spcAft>
              <a:buSzPts val="15100"/>
              <a:buNone/>
              <a:defRPr sz="15100"/>
            </a:lvl2pPr>
            <a:lvl3pPr lvl="2" rtl="0" algn="ctr">
              <a:spcBef>
                <a:spcPts val="0"/>
              </a:spcBef>
              <a:spcAft>
                <a:spcPts val="0"/>
              </a:spcAft>
              <a:buSzPts val="15100"/>
              <a:buNone/>
              <a:defRPr sz="15100"/>
            </a:lvl3pPr>
            <a:lvl4pPr lvl="3" rtl="0" algn="ctr">
              <a:spcBef>
                <a:spcPts val="0"/>
              </a:spcBef>
              <a:spcAft>
                <a:spcPts val="0"/>
              </a:spcAft>
              <a:buSzPts val="15100"/>
              <a:buNone/>
              <a:defRPr sz="15100"/>
            </a:lvl4pPr>
            <a:lvl5pPr lvl="4" rtl="0" algn="ctr">
              <a:spcBef>
                <a:spcPts val="0"/>
              </a:spcBef>
              <a:spcAft>
                <a:spcPts val="0"/>
              </a:spcAft>
              <a:buSzPts val="15100"/>
              <a:buNone/>
              <a:defRPr sz="15100"/>
            </a:lvl5pPr>
            <a:lvl6pPr lvl="5" rtl="0" algn="ctr">
              <a:spcBef>
                <a:spcPts val="0"/>
              </a:spcBef>
              <a:spcAft>
                <a:spcPts val="0"/>
              </a:spcAft>
              <a:buSzPts val="15100"/>
              <a:buNone/>
              <a:defRPr sz="15100"/>
            </a:lvl6pPr>
            <a:lvl7pPr lvl="6" rtl="0" algn="ctr">
              <a:spcBef>
                <a:spcPts val="0"/>
              </a:spcBef>
              <a:spcAft>
                <a:spcPts val="0"/>
              </a:spcAft>
              <a:buSzPts val="15100"/>
              <a:buNone/>
              <a:defRPr sz="15100"/>
            </a:lvl7pPr>
            <a:lvl8pPr lvl="7" rtl="0" algn="ctr">
              <a:spcBef>
                <a:spcPts val="0"/>
              </a:spcBef>
              <a:spcAft>
                <a:spcPts val="0"/>
              </a:spcAft>
              <a:buSzPts val="15100"/>
              <a:buNone/>
              <a:defRPr sz="15100"/>
            </a:lvl8pPr>
            <a:lvl9pPr lvl="8" rtl="0" algn="ctr">
              <a:spcBef>
                <a:spcPts val="0"/>
              </a:spcBef>
              <a:spcAft>
                <a:spcPts val="0"/>
              </a:spcAft>
              <a:buSzPts val="15100"/>
              <a:buNone/>
              <a:defRPr sz="15100"/>
            </a:lvl9pPr>
          </a:lstStyle>
          <a:p>
            <a:r>
              <a:t>xx%</a:t>
            </a:r>
          </a:p>
        </p:txBody>
      </p:sp>
      <p:sp>
        <p:nvSpPr>
          <p:cNvPr id="91" name="Google Shape;91;p23"/>
          <p:cNvSpPr txBox="1"/>
          <p:nvPr>
            <p:ph idx="1" type="body"/>
          </p:nvPr>
        </p:nvSpPr>
        <p:spPr>
          <a:xfrm>
            <a:off x="342870" y="4763362"/>
            <a:ext cx="9372600" cy="1965600"/>
          </a:xfrm>
          <a:prstGeom prst="rect">
            <a:avLst/>
          </a:prstGeom>
        </p:spPr>
        <p:txBody>
          <a:bodyPr anchorCtr="0" anchor="t" bIns="115675" lIns="115675" spcFirstLastPara="1" rIns="115675" wrap="square" tIns="115675">
            <a:noAutofit/>
          </a:bodyPr>
          <a:lstStyle>
            <a:lvl1pPr indent="-368300" lvl="0" marL="457200" rtl="0" algn="ctr">
              <a:spcBef>
                <a:spcPts val="0"/>
              </a:spcBef>
              <a:spcAft>
                <a:spcPts val="0"/>
              </a:spcAft>
              <a:buSzPts val="2200"/>
              <a:buChar char="●"/>
              <a:defRPr/>
            </a:lvl1pPr>
            <a:lvl2pPr indent="-336550" lvl="1" marL="914400" rtl="0" algn="ctr">
              <a:spcBef>
                <a:spcPts val="2100"/>
              </a:spcBef>
              <a:spcAft>
                <a:spcPts val="0"/>
              </a:spcAft>
              <a:buSzPts val="1700"/>
              <a:buChar char="○"/>
              <a:defRPr/>
            </a:lvl2pPr>
            <a:lvl3pPr indent="-336550" lvl="2" marL="1371600" rtl="0" algn="ctr">
              <a:spcBef>
                <a:spcPts val="2100"/>
              </a:spcBef>
              <a:spcAft>
                <a:spcPts val="0"/>
              </a:spcAft>
              <a:buSzPts val="1700"/>
              <a:buChar char="■"/>
              <a:defRPr/>
            </a:lvl3pPr>
            <a:lvl4pPr indent="-336550" lvl="3" marL="1828800" rtl="0" algn="ctr">
              <a:spcBef>
                <a:spcPts val="2100"/>
              </a:spcBef>
              <a:spcAft>
                <a:spcPts val="0"/>
              </a:spcAft>
              <a:buSzPts val="1700"/>
              <a:buChar char="●"/>
              <a:defRPr/>
            </a:lvl4pPr>
            <a:lvl5pPr indent="-336550" lvl="4" marL="2286000" rtl="0" algn="ctr">
              <a:spcBef>
                <a:spcPts val="2100"/>
              </a:spcBef>
              <a:spcAft>
                <a:spcPts val="0"/>
              </a:spcAft>
              <a:buSzPts val="1700"/>
              <a:buChar char="○"/>
              <a:defRPr/>
            </a:lvl5pPr>
            <a:lvl6pPr indent="-336550" lvl="5" marL="2743200" rtl="0" algn="ctr">
              <a:spcBef>
                <a:spcPts val="2100"/>
              </a:spcBef>
              <a:spcAft>
                <a:spcPts val="0"/>
              </a:spcAft>
              <a:buSzPts val="1700"/>
              <a:buChar char="■"/>
              <a:defRPr/>
            </a:lvl6pPr>
            <a:lvl7pPr indent="-336550" lvl="6" marL="3200400" rtl="0" algn="ctr">
              <a:spcBef>
                <a:spcPts val="2100"/>
              </a:spcBef>
              <a:spcAft>
                <a:spcPts val="0"/>
              </a:spcAft>
              <a:buSzPts val="1700"/>
              <a:buChar char="●"/>
              <a:defRPr/>
            </a:lvl7pPr>
            <a:lvl8pPr indent="-336550" lvl="7" marL="3657600" rtl="0" algn="ctr">
              <a:spcBef>
                <a:spcPts val="2100"/>
              </a:spcBef>
              <a:spcAft>
                <a:spcPts val="0"/>
              </a:spcAft>
              <a:buSzPts val="1700"/>
              <a:buChar char="○"/>
              <a:defRPr/>
            </a:lvl8pPr>
            <a:lvl9pPr indent="-336550" lvl="8" marL="4114800" rtl="0" algn="ctr">
              <a:spcBef>
                <a:spcPts val="2100"/>
              </a:spcBef>
              <a:spcAft>
                <a:spcPts val="2100"/>
              </a:spcAft>
              <a:buSzPts val="1700"/>
              <a:buChar char="■"/>
              <a:defRPr/>
            </a:lvl9pPr>
          </a:lstStyle>
          <a:p/>
        </p:txBody>
      </p:sp>
      <p:sp>
        <p:nvSpPr>
          <p:cNvPr id="92" name="Google Shape;92;p23"/>
          <p:cNvSpPr txBox="1"/>
          <p:nvPr>
            <p:ph idx="12" type="sldNum"/>
          </p:nvPr>
        </p:nvSpPr>
        <p:spPr>
          <a:xfrm>
            <a:off x="9319704" y="7046639"/>
            <a:ext cx="603600" cy="594900"/>
          </a:xfrm>
          <a:prstGeom prst="rect">
            <a:avLst/>
          </a:prstGeom>
        </p:spPr>
        <p:txBody>
          <a:bodyPr anchorCtr="0" anchor="ctr" bIns="115675" lIns="115675" spcFirstLastPara="1" rIns="115675" wrap="square" tIns="1156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9319704" y="7046639"/>
            <a:ext cx="603600" cy="594900"/>
          </a:xfrm>
          <a:prstGeom prst="rect">
            <a:avLst/>
          </a:prstGeom>
        </p:spPr>
        <p:txBody>
          <a:bodyPr anchorCtr="0" anchor="ctr" bIns="115675" lIns="115675" spcFirstLastPara="1" rIns="115675" wrap="square" tIns="1156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Autofit/>
          </a:bodyPr>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2000"/>
              </a:spcBef>
              <a:spcAft>
                <a:spcPts val="0"/>
              </a:spcAft>
              <a:buClr>
                <a:schemeClr val="dk2"/>
              </a:buClr>
              <a:buSzPts val="1700"/>
              <a:buChar char="○"/>
              <a:defRPr sz="1700">
                <a:solidFill>
                  <a:schemeClr val="dk2"/>
                </a:solidFill>
              </a:defRPr>
            </a:lvl2pPr>
            <a:lvl3pPr indent="-336550" lvl="2" marL="1371600">
              <a:lnSpc>
                <a:spcPct val="115000"/>
              </a:lnSpc>
              <a:spcBef>
                <a:spcPts val="2000"/>
              </a:spcBef>
              <a:spcAft>
                <a:spcPts val="0"/>
              </a:spcAft>
              <a:buClr>
                <a:schemeClr val="dk2"/>
              </a:buClr>
              <a:buSzPts val="1700"/>
              <a:buChar char="■"/>
              <a:defRPr sz="1700">
                <a:solidFill>
                  <a:schemeClr val="dk2"/>
                </a:solidFill>
              </a:defRPr>
            </a:lvl3pPr>
            <a:lvl4pPr indent="-336550" lvl="3" marL="1828800">
              <a:lnSpc>
                <a:spcPct val="115000"/>
              </a:lnSpc>
              <a:spcBef>
                <a:spcPts val="2000"/>
              </a:spcBef>
              <a:spcAft>
                <a:spcPts val="0"/>
              </a:spcAft>
              <a:buClr>
                <a:schemeClr val="dk2"/>
              </a:buClr>
              <a:buSzPts val="1700"/>
              <a:buChar char="●"/>
              <a:defRPr sz="1700">
                <a:solidFill>
                  <a:schemeClr val="dk2"/>
                </a:solidFill>
              </a:defRPr>
            </a:lvl4pPr>
            <a:lvl5pPr indent="-336550" lvl="4" marL="2286000">
              <a:lnSpc>
                <a:spcPct val="115000"/>
              </a:lnSpc>
              <a:spcBef>
                <a:spcPts val="2000"/>
              </a:spcBef>
              <a:spcAft>
                <a:spcPts val="0"/>
              </a:spcAft>
              <a:buClr>
                <a:schemeClr val="dk2"/>
              </a:buClr>
              <a:buSzPts val="1700"/>
              <a:buChar char="○"/>
              <a:defRPr sz="1700">
                <a:solidFill>
                  <a:schemeClr val="dk2"/>
                </a:solidFill>
              </a:defRPr>
            </a:lvl5pPr>
            <a:lvl6pPr indent="-336550" lvl="5" marL="2743200">
              <a:lnSpc>
                <a:spcPct val="115000"/>
              </a:lnSpc>
              <a:spcBef>
                <a:spcPts val="2000"/>
              </a:spcBef>
              <a:spcAft>
                <a:spcPts val="0"/>
              </a:spcAft>
              <a:buClr>
                <a:schemeClr val="dk2"/>
              </a:buClr>
              <a:buSzPts val="1700"/>
              <a:buChar char="■"/>
              <a:defRPr sz="1700">
                <a:solidFill>
                  <a:schemeClr val="dk2"/>
                </a:solidFill>
              </a:defRPr>
            </a:lvl6pPr>
            <a:lvl7pPr indent="-336550" lvl="6" marL="3200400">
              <a:lnSpc>
                <a:spcPct val="115000"/>
              </a:lnSpc>
              <a:spcBef>
                <a:spcPts val="2000"/>
              </a:spcBef>
              <a:spcAft>
                <a:spcPts val="0"/>
              </a:spcAft>
              <a:buClr>
                <a:schemeClr val="dk2"/>
              </a:buClr>
              <a:buSzPts val="1700"/>
              <a:buChar char="●"/>
              <a:defRPr sz="1700">
                <a:solidFill>
                  <a:schemeClr val="dk2"/>
                </a:solidFill>
              </a:defRPr>
            </a:lvl7pPr>
            <a:lvl8pPr indent="-336550" lvl="7" marL="3657600">
              <a:lnSpc>
                <a:spcPct val="115000"/>
              </a:lnSpc>
              <a:spcBef>
                <a:spcPts val="2000"/>
              </a:spcBef>
              <a:spcAft>
                <a:spcPts val="0"/>
              </a:spcAft>
              <a:buClr>
                <a:schemeClr val="dk2"/>
              </a:buClr>
              <a:buSzPts val="1700"/>
              <a:buChar char="○"/>
              <a:defRPr sz="1700">
                <a:solidFill>
                  <a:schemeClr val="dk2"/>
                </a:solidFill>
              </a:defRPr>
            </a:lvl8pPr>
            <a:lvl9pPr indent="-336550" lvl="8" marL="4114800">
              <a:lnSpc>
                <a:spcPct val="115000"/>
              </a:lnSpc>
              <a:spcBef>
                <a:spcPts val="2000"/>
              </a:spcBef>
              <a:spcAft>
                <a:spcPts val="200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42870" y="672482"/>
            <a:ext cx="9372600" cy="865500"/>
          </a:xfrm>
          <a:prstGeom prst="rect">
            <a:avLst/>
          </a:prstGeom>
          <a:noFill/>
          <a:ln>
            <a:noFill/>
          </a:ln>
        </p:spPr>
        <p:txBody>
          <a:bodyPr anchorCtr="0" anchor="t" bIns="115675" lIns="115675" spcFirstLastPara="1" rIns="115675" wrap="square" tIns="115675">
            <a:noAutofit/>
          </a:bodyPr>
          <a:lstStyle>
            <a:lvl1pPr lvl="0" rtl="0">
              <a:spcBef>
                <a:spcPts val="0"/>
              </a:spcBef>
              <a:spcAft>
                <a:spcPts val="0"/>
              </a:spcAft>
              <a:buClr>
                <a:schemeClr val="dk1"/>
              </a:buClr>
              <a:buSzPts val="3600"/>
              <a:buNone/>
              <a:defRPr sz="3600">
                <a:solidFill>
                  <a:schemeClr val="dk1"/>
                </a:solidFill>
              </a:defRPr>
            </a:lvl1pPr>
            <a:lvl2pPr lvl="1" rtl="0">
              <a:spcBef>
                <a:spcPts val="0"/>
              </a:spcBef>
              <a:spcAft>
                <a:spcPts val="0"/>
              </a:spcAft>
              <a:buClr>
                <a:schemeClr val="dk1"/>
              </a:buClr>
              <a:buSzPts val="3600"/>
              <a:buNone/>
              <a:defRPr sz="3600">
                <a:solidFill>
                  <a:schemeClr val="dk1"/>
                </a:solidFill>
              </a:defRPr>
            </a:lvl2pPr>
            <a:lvl3pPr lvl="2" rtl="0">
              <a:spcBef>
                <a:spcPts val="0"/>
              </a:spcBef>
              <a:spcAft>
                <a:spcPts val="0"/>
              </a:spcAft>
              <a:buClr>
                <a:schemeClr val="dk1"/>
              </a:buClr>
              <a:buSzPts val="3600"/>
              <a:buNone/>
              <a:defRPr sz="3600">
                <a:solidFill>
                  <a:schemeClr val="dk1"/>
                </a:solidFill>
              </a:defRPr>
            </a:lvl3pPr>
            <a:lvl4pPr lvl="3" rtl="0">
              <a:spcBef>
                <a:spcPts val="0"/>
              </a:spcBef>
              <a:spcAft>
                <a:spcPts val="0"/>
              </a:spcAft>
              <a:buClr>
                <a:schemeClr val="dk1"/>
              </a:buClr>
              <a:buSzPts val="3600"/>
              <a:buNone/>
              <a:defRPr sz="3600">
                <a:solidFill>
                  <a:schemeClr val="dk1"/>
                </a:solidFill>
              </a:defRPr>
            </a:lvl4pPr>
            <a:lvl5pPr lvl="4" rtl="0">
              <a:spcBef>
                <a:spcPts val="0"/>
              </a:spcBef>
              <a:spcAft>
                <a:spcPts val="0"/>
              </a:spcAft>
              <a:buClr>
                <a:schemeClr val="dk1"/>
              </a:buClr>
              <a:buSzPts val="3600"/>
              <a:buNone/>
              <a:defRPr sz="3600">
                <a:solidFill>
                  <a:schemeClr val="dk1"/>
                </a:solidFill>
              </a:defRPr>
            </a:lvl5pPr>
            <a:lvl6pPr lvl="5" rtl="0">
              <a:spcBef>
                <a:spcPts val="0"/>
              </a:spcBef>
              <a:spcAft>
                <a:spcPts val="0"/>
              </a:spcAft>
              <a:buClr>
                <a:schemeClr val="dk1"/>
              </a:buClr>
              <a:buSzPts val="3600"/>
              <a:buNone/>
              <a:defRPr sz="3600">
                <a:solidFill>
                  <a:schemeClr val="dk1"/>
                </a:solidFill>
              </a:defRPr>
            </a:lvl6pPr>
            <a:lvl7pPr lvl="6" rtl="0">
              <a:spcBef>
                <a:spcPts val="0"/>
              </a:spcBef>
              <a:spcAft>
                <a:spcPts val="0"/>
              </a:spcAft>
              <a:buClr>
                <a:schemeClr val="dk1"/>
              </a:buClr>
              <a:buSzPts val="3600"/>
              <a:buNone/>
              <a:defRPr sz="3600">
                <a:solidFill>
                  <a:schemeClr val="dk1"/>
                </a:solidFill>
              </a:defRPr>
            </a:lvl7pPr>
            <a:lvl8pPr lvl="7" rtl="0">
              <a:spcBef>
                <a:spcPts val="0"/>
              </a:spcBef>
              <a:spcAft>
                <a:spcPts val="0"/>
              </a:spcAft>
              <a:buClr>
                <a:schemeClr val="dk1"/>
              </a:buClr>
              <a:buSzPts val="3600"/>
              <a:buNone/>
              <a:defRPr sz="3600">
                <a:solidFill>
                  <a:schemeClr val="dk1"/>
                </a:solidFill>
              </a:defRPr>
            </a:lvl8pPr>
            <a:lvl9pPr lvl="8" rtl="0">
              <a:spcBef>
                <a:spcPts val="0"/>
              </a:spcBef>
              <a:spcAft>
                <a:spcPts val="0"/>
              </a:spcAft>
              <a:buClr>
                <a:schemeClr val="dk1"/>
              </a:buClr>
              <a:buSzPts val="3600"/>
              <a:buNone/>
              <a:defRPr sz="3600">
                <a:solidFill>
                  <a:schemeClr val="dk1"/>
                </a:solidFill>
              </a:defRPr>
            </a:lvl9pPr>
          </a:lstStyle>
          <a:p/>
        </p:txBody>
      </p:sp>
      <p:sp>
        <p:nvSpPr>
          <p:cNvPr id="52" name="Google Shape;52;p13"/>
          <p:cNvSpPr txBox="1"/>
          <p:nvPr>
            <p:ph idx="1" type="body"/>
          </p:nvPr>
        </p:nvSpPr>
        <p:spPr>
          <a:xfrm>
            <a:off x="342870" y="1741518"/>
            <a:ext cx="9372600" cy="5162700"/>
          </a:xfrm>
          <a:prstGeom prst="rect">
            <a:avLst/>
          </a:prstGeom>
          <a:noFill/>
          <a:ln>
            <a:noFill/>
          </a:ln>
        </p:spPr>
        <p:txBody>
          <a:bodyPr anchorCtr="0" anchor="t" bIns="115675" lIns="115675" spcFirstLastPara="1" rIns="115675" wrap="square" tIns="115675">
            <a:noAutofit/>
          </a:bodyPr>
          <a:lstStyle>
            <a:lvl1pPr indent="-368300" lvl="0" marL="457200" rtl="0">
              <a:lnSpc>
                <a:spcPct val="115000"/>
              </a:lnSpc>
              <a:spcBef>
                <a:spcPts val="0"/>
              </a:spcBef>
              <a:spcAft>
                <a:spcPts val="0"/>
              </a:spcAft>
              <a:buClr>
                <a:schemeClr val="dk2"/>
              </a:buClr>
              <a:buSzPts val="2200"/>
              <a:buChar char="●"/>
              <a:defRPr sz="2200">
                <a:solidFill>
                  <a:schemeClr val="dk2"/>
                </a:solidFill>
              </a:defRPr>
            </a:lvl1pPr>
            <a:lvl2pPr indent="-336550" lvl="1" marL="914400" rtl="0">
              <a:lnSpc>
                <a:spcPct val="115000"/>
              </a:lnSpc>
              <a:spcBef>
                <a:spcPts val="2100"/>
              </a:spcBef>
              <a:spcAft>
                <a:spcPts val="0"/>
              </a:spcAft>
              <a:buClr>
                <a:schemeClr val="dk2"/>
              </a:buClr>
              <a:buSzPts val="1700"/>
              <a:buChar char="○"/>
              <a:defRPr sz="1700">
                <a:solidFill>
                  <a:schemeClr val="dk2"/>
                </a:solidFill>
              </a:defRPr>
            </a:lvl2pPr>
            <a:lvl3pPr indent="-336550" lvl="2" marL="1371600" rtl="0">
              <a:lnSpc>
                <a:spcPct val="115000"/>
              </a:lnSpc>
              <a:spcBef>
                <a:spcPts val="2100"/>
              </a:spcBef>
              <a:spcAft>
                <a:spcPts val="0"/>
              </a:spcAft>
              <a:buClr>
                <a:schemeClr val="dk2"/>
              </a:buClr>
              <a:buSzPts val="1700"/>
              <a:buChar char="■"/>
              <a:defRPr sz="1700">
                <a:solidFill>
                  <a:schemeClr val="dk2"/>
                </a:solidFill>
              </a:defRPr>
            </a:lvl3pPr>
            <a:lvl4pPr indent="-336550" lvl="3" marL="1828800" rtl="0">
              <a:lnSpc>
                <a:spcPct val="115000"/>
              </a:lnSpc>
              <a:spcBef>
                <a:spcPts val="2100"/>
              </a:spcBef>
              <a:spcAft>
                <a:spcPts val="0"/>
              </a:spcAft>
              <a:buClr>
                <a:schemeClr val="dk2"/>
              </a:buClr>
              <a:buSzPts val="1700"/>
              <a:buChar char="●"/>
              <a:defRPr sz="1700">
                <a:solidFill>
                  <a:schemeClr val="dk2"/>
                </a:solidFill>
              </a:defRPr>
            </a:lvl4pPr>
            <a:lvl5pPr indent="-336550" lvl="4" marL="2286000" rtl="0">
              <a:lnSpc>
                <a:spcPct val="115000"/>
              </a:lnSpc>
              <a:spcBef>
                <a:spcPts val="2100"/>
              </a:spcBef>
              <a:spcAft>
                <a:spcPts val="0"/>
              </a:spcAft>
              <a:buClr>
                <a:schemeClr val="dk2"/>
              </a:buClr>
              <a:buSzPts val="1700"/>
              <a:buChar char="○"/>
              <a:defRPr sz="1700">
                <a:solidFill>
                  <a:schemeClr val="dk2"/>
                </a:solidFill>
              </a:defRPr>
            </a:lvl5pPr>
            <a:lvl6pPr indent="-336550" lvl="5" marL="2743200" rtl="0">
              <a:lnSpc>
                <a:spcPct val="115000"/>
              </a:lnSpc>
              <a:spcBef>
                <a:spcPts val="2100"/>
              </a:spcBef>
              <a:spcAft>
                <a:spcPts val="0"/>
              </a:spcAft>
              <a:buClr>
                <a:schemeClr val="dk2"/>
              </a:buClr>
              <a:buSzPts val="1700"/>
              <a:buChar char="■"/>
              <a:defRPr sz="1700">
                <a:solidFill>
                  <a:schemeClr val="dk2"/>
                </a:solidFill>
              </a:defRPr>
            </a:lvl6pPr>
            <a:lvl7pPr indent="-336550" lvl="6" marL="3200400" rtl="0">
              <a:lnSpc>
                <a:spcPct val="115000"/>
              </a:lnSpc>
              <a:spcBef>
                <a:spcPts val="2100"/>
              </a:spcBef>
              <a:spcAft>
                <a:spcPts val="0"/>
              </a:spcAft>
              <a:buClr>
                <a:schemeClr val="dk2"/>
              </a:buClr>
              <a:buSzPts val="1700"/>
              <a:buChar char="●"/>
              <a:defRPr sz="1700">
                <a:solidFill>
                  <a:schemeClr val="dk2"/>
                </a:solidFill>
              </a:defRPr>
            </a:lvl7pPr>
            <a:lvl8pPr indent="-336550" lvl="7" marL="3657600" rtl="0">
              <a:lnSpc>
                <a:spcPct val="115000"/>
              </a:lnSpc>
              <a:spcBef>
                <a:spcPts val="2100"/>
              </a:spcBef>
              <a:spcAft>
                <a:spcPts val="0"/>
              </a:spcAft>
              <a:buClr>
                <a:schemeClr val="dk2"/>
              </a:buClr>
              <a:buSzPts val="1700"/>
              <a:buChar char="○"/>
              <a:defRPr sz="1700">
                <a:solidFill>
                  <a:schemeClr val="dk2"/>
                </a:solidFill>
              </a:defRPr>
            </a:lvl8pPr>
            <a:lvl9pPr indent="-336550" lvl="8" marL="4114800" rtl="0">
              <a:lnSpc>
                <a:spcPct val="115000"/>
              </a:lnSpc>
              <a:spcBef>
                <a:spcPts val="2100"/>
              </a:spcBef>
              <a:spcAft>
                <a:spcPts val="2100"/>
              </a:spcAft>
              <a:buClr>
                <a:schemeClr val="dk2"/>
              </a:buClr>
              <a:buSzPts val="1700"/>
              <a:buChar char="■"/>
              <a:defRPr sz="1700">
                <a:solidFill>
                  <a:schemeClr val="dk2"/>
                </a:solidFill>
              </a:defRPr>
            </a:lvl9pPr>
          </a:lstStyle>
          <a:p/>
        </p:txBody>
      </p:sp>
      <p:sp>
        <p:nvSpPr>
          <p:cNvPr id="53" name="Google Shape;53;p13"/>
          <p:cNvSpPr txBox="1"/>
          <p:nvPr>
            <p:ph idx="12" type="sldNum"/>
          </p:nvPr>
        </p:nvSpPr>
        <p:spPr>
          <a:xfrm>
            <a:off x="9319704" y="7046639"/>
            <a:ext cx="603600" cy="594900"/>
          </a:xfrm>
          <a:prstGeom prst="rect">
            <a:avLst/>
          </a:prstGeom>
          <a:noFill/>
          <a:ln>
            <a:noFill/>
          </a:ln>
        </p:spPr>
        <p:txBody>
          <a:bodyPr anchorCtr="0" anchor="ctr" bIns="115675" lIns="115675" spcFirstLastPara="1" rIns="115675" wrap="square" tIns="115675">
            <a:noAutofit/>
          </a:bodyPr>
          <a:lstStyle>
            <a:lvl1pPr lvl="0" rtl="0" algn="r">
              <a:buNone/>
              <a:defRPr sz="1200">
                <a:solidFill>
                  <a:schemeClr val="dk2"/>
                </a:solidFill>
              </a:defRPr>
            </a:lvl1pPr>
            <a:lvl2pPr lvl="1" rtl="0" algn="r">
              <a:buNone/>
              <a:defRPr sz="1200">
                <a:solidFill>
                  <a:schemeClr val="dk2"/>
                </a:solidFill>
              </a:defRPr>
            </a:lvl2pPr>
            <a:lvl3pPr lvl="2" rtl="0" algn="r">
              <a:buNone/>
              <a:defRPr sz="1200">
                <a:solidFill>
                  <a:schemeClr val="dk2"/>
                </a:solidFill>
              </a:defRPr>
            </a:lvl3pPr>
            <a:lvl4pPr lvl="3" rtl="0" algn="r">
              <a:buNone/>
              <a:defRPr sz="1200">
                <a:solidFill>
                  <a:schemeClr val="dk2"/>
                </a:solidFill>
              </a:defRPr>
            </a:lvl4pPr>
            <a:lvl5pPr lvl="4" rtl="0" algn="r">
              <a:buNone/>
              <a:defRPr sz="1200">
                <a:solidFill>
                  <a:schemeClr val="dk2"/>
                </a:solidFill>
              </a:defRPr>
            </a:lvl5pPr>
            <a:lvl6pPr lvl="5" rtl="0" algn="r">
              <a:buNone/>
              <a:defRPr sz="1200">
                <a:solidFill>
                  <a:schemeClr val="dk2"/>
                </a:solidFill>
              </a:defRPr>
            </a:lvl6pPr>
            <a:lvl7pPr lvl="6" rtl="0" algn="r">
              <a:buNone/>
              <a:defRPr sz="1200">
                <a:solidFill>
                  <a:schemeClr val="dk2"/>
                </a:solidFill>
              </a:defRPr>
            </a:lvl7pPr>
            <a:lvl8pPr lvl="7" rtl="0" algn="r">
              <a:buNone/>
              <a:defRPr sz="1200">
                <a:solidFill>
                  <a:schemeClr val="dk2"/>
                </a:solidFill>
              </a:defRPr>
            </a:lvl8pPr>
            <a:lvl9pPr lvl="8" rtl="0"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slide" Target="/ppt/slides/slide2.xml"/><Relationship Id="rId10" Type="http://schemas.openxmlformats.org/officeDocument/2006/relationships/slide" Target="/ppt/slides/slide7.xml"/><Relationship Id="rId9" Type="http://schemas.openxmlformats.org/officeDocument/2006/relationships/slide" Target="/ppt/slides/slide6.xml"/><Relationship Id="rId5" Type="http://schemas.openxmlformats.org/officeDocument/2006/relationships/image" Target="../media/image6.jpg"/><Relationship Id="rId6" Type="http://schemas.openxmlformats.org/officeDocument/2006/relationships/slide" Target="/ppt/slides/slide3.xml"/><Relationship Id="rId7" Type="http://schemas.openxmlformats.org/officeDocument/2006/relationships/slide" Target="/ppt/slides/slide4.xml"/><Relationship Id="rId8" Type="http://schemas.openxmlformats.org/officeDocument/2006/relationships/slide" Target="/ppt/slid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hyperlink" Target="http://www.youtube.com/watch?v=6OAqNtueu0U" TargetMode="External"/><Relationship Id="rId5"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hyperlink" Target="https://www.unicef.org/media/60981/file/convention-rights-child-text-child-friendly-version.pdf" TargetMode="External"/><Relationship Id="rId5" Type="http://schemas.openxmlformats.org/officeDocument/2006/relationships/hyperlink" Target="http://www.youtube.com/watch?v=ERKhP7bQ6Os" TargetMode="External"/><Relationship Id="rId6"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hyperlink" Target="http://www.youtube.com/watch?v=SaAmfiJtV4I" TargetMode="External"/><Relationship Id="rId5"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hyperlink" Target="https://docs.google.com/document/d/1ZNyK36WFxvMNcgzD0xPNWmXEXvRf3Xtl6LaqoN2RM8A/copy" TargetMode="External"/><Relationship Id="rId5"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8.xml"/><Relationship Id="rId3" Type="http://schemas.openxmlformats.org/officeDocument/2006/relationships/hyperlink" Target="https://www.youtube.com/watch?v=6OAqNtueu0U" TargetMode="External"/><Relationship Id="rId4" Type="http://schemas.openxmlformats.org/officeDocument/2006/relationships/hyperlink" Target="https://www.youtube.com/watch?v=SaAmfiJtV4I" TargetMode="External"/><Relationship Id="rId5" Type="http://schemas.openxmlformats.org/officeDocument/2006/relationships/hyperlink" Target="https://www.youtube.com/watch?v=ERKhP7bQ6O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8" name="Shape 98"/>
        <p:cNvGrpSpPr/>
        <p:nvPr/>
      </p:nvGrpSpPr>
      <p:grpSpPr>
        <a:xfrm>
          <a:off x="0" y="0"/>
          <a:ext cx="0" cy="0"/>
          <a:chOff x="0" y="0"/>
          <a:chExt cx="0" cy="0"/>
        </a:xfrm>
      </p:grpSpPr>
      <p:sp>
        <p:nvSpPr>
          <p:cNvPr id="99" name="Google Shape;99;p25"/>
          <p:cNvSpPr txBox="1"/>
          <p:nvPr/>
        </p:nvSpPr>
        <p:spPr>
          <a:xfrm>
            <a:off x="446450" y="207900"/>
            <a:ext cx="9178800" cy="852300"/>
          </a:xfrm>
          <a:prstGeom prst="rect">
            <a:avLst/>
          </a:prstGeom>
          <a:solidFill>
            <a:srgbClr val="E1EBF4">
              <a:alpha val="20130"/>
            </a:srgbClr>
          </a:solidFill>
          <a:ln cap="flat" cmpd="sng" w="9525">
            <a:solidFill>
              <a:srgbClr val="9E9E9E"/>
            </a:solidFill>
            <a:prstDash val="solid"/>
            <a:round/>
            <a:headEnd len="sm" w="sm" type="none"/>
            <a:tailEnd len="sm" w="sm" type="none"/>
          </a:ln>
        </p:spPr>
        <p:txBody>
          <a:bodyPr anchorCtr="0" anchor="t" bIns="93500" lIns="93500" spcFirstLastPara="1" rIns="93500" wrap="square" tIns="93500">
            <a:noAutofit/>
          </a:bodyPr>
          <a:lstStyle/>
          <a:p>
            <a:pPr indent="0" lvl="0" marL="0" rtl="0" algn="ctr">
              <a:spcBef>
                <a:spcPts val="0"/>
              </a:spcBef>
              <a:spcAft>
                <a:spcPts val="0"/>
              </a:spcAft>
              <a:buNone/>
            </a:pPr>
            <a:r>
              <a:rPr b="1" lang="en" sz="3700"/>
              <a:t>What Are Our Rights?</a:t>
            </a:r>
            <a:endParaRPr b="1" sz="3700"/>
          </a:p>
        </p:txBody>
      </p:sp>
      <p:pic>
        <p:nvPicPr>
          <p:cNvPr id="100" name="Google Shape;100;p25"/>
          <p:cNvPicPr preferRelativeResize="0"/>
          <p:nvPr/>
        </p:nvPicPr>
        <p:blipFill>
          <a:blip r:embed="rId4">
            <a:alphaModFix/>
          </a:blip>
          <a:stretch>
            <a:fillRect/>
          </a:stretch>
        </p:blipFill>
        <p:spPr>
          <a:xfrm>
            <a:off x="556888" y="1136400"/>
            <a:ext cx="8957923" cy="6331199"/>
          </a:xfrm>
          <a:prstGeom prst="rect">
            <a:avLst/>
          </a:prstGeom>
          <a:noFill/>
          <a:ln cap="flat" cmpd="sng" w="9525">
            <a:solidFill>
              <a:srgbClr val="9E9E9E"/>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4" name="Shape 104"/>
        <p:cNvGrpSpPr/>
        <p:nvPr/>
      </p:nvGrpSpPr>
      <p:grpSpPr>
        <a:xfrm>
          <a:off x="0" y="0"/>
          <a:ext cx="0" cy="0"/>
          <a:chOff x="0" y="0"/>
          <a:chExt cx="0" cy="0"/>
        </a:xfrm>
      </p:grpSpPr>
      <p:sp>
        <p:nvSpPr>
          <p:cNvPr id="105" name="Google Shape;105;p26">
            <a:hlinkClick action="ppaction://hlinksldjump" r:id="rId4"/>
          </p:cNvPr>
          <p:cNvSpPr/>
          <p:nvPr/>
        </p:nvSpPr>
        <p:spPr>
          <a:xfrm>
            <a:off x="-89175" y="-12975"/>
            <a:ext cx="10146900" cy="77724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6"/>
          <p:cNvSpPr txBox="1"/>
          <p:nvPr/>
        </p:nvSpPr>
        <p:spPr>
          <a:xfrm>
            <a:off x="70200" y="5827275"/>
            <a:ext cx="9992100" cy="1477500"/>
          </a:xfrm>
          <a:prstGeom prst="rect">
            <a:avLst/>
          </a:prstGeom>
          <a:noFill/>
          <a:ln>
            <a:noFill/>
          </a:ln>
        </p:spPr>
        <p:txBody>
          <a:bodyPr anchorCtr="0" anchor="ctr" bIns="91425" lIns="91425" spcFirstLastPara="1" rIns="91425" wrap="square" tIns="91425">
            <a:spAutoFit/>
          </a:bodyPr>
          <a:lstStyle/>
          <a:p>
            <a:pPr indent="0" lvl="0" marL="0" rtl="0" algn="ctr">
              <a:spcBef>
                <a:spcPts val="0"/>
              </a:spcBef>
              <a:spcAft>
                <a:spcPts val="0"/>
              </a:spcAft>
              <a:buNone/>
            </a:pPr>
            <a:r>
              <a:rPr lang="en">
                <a:latin typeface="Comic Sans MS"/>
                <a:ea typeface="Comic Sans MS"/>
                <a:cs typeface="Comic Sans MS"/>
                <a:sym typeface="Comic Sans MS"/>
              </a:rPr>
              <a:t>Educators:</a:t>
            </a:r>
            <a:endParaRPr>
              <a:latin typeface="Comic Sans MS"/>
              <a:ea typeface="Comic Sans MS"/>
              <a:cs typeface="Comic Sans MS"/>
              <a:sym typeface="Comic Sans MS"/>
            </a:endParaRPr>
          </a:p>
          <a:p>
            <a:pPr indent="0" lvl="0" marL="0" rtl="0" algn="ctr">
              <a:spcBef>
                <a:spcPts val="0"/>
              </a:spcBef>
              <a:spcAft>
                <a:spcPts val="0"/>
              </a:spcAft>
              <a:buNone/>
            </a:pPr>
            <a:r>
              <a:t/>
            </a:r>
            <a:endParaRPr>
              <a:latin typeface="Comic Sans MS"/>
              <a:ea typeface="Comic Sans MS"/>
              <a:cs typeface="Comic Sans MS"/>
              <a:sym typeface="Comic Sans MS"/>
            </a:endParaRPr>
          </a:p>
          <a:p>
            <a:pPr indent="0" lvl="0" marL="0" rtl="0" algn="l">
              <a:spcBef>
                <a:spcPts val="0"/>
              </a:spcBef>
              <a:spcAft>
                <a:spcPts val="0"/>
              </a:spcAft>
              <a:buNone/>
            </a:pPr>
            <a:r>
              <a:rPr lang="en">
                <a:latin typeface="Comic Sans MS"/>
                <a:ea typeface="Comic Sans MS"/>
                <a:cs typeface="Comic Sans MS"/>
                <a:sym typeface="Comic Sans MS"/>
              </a:rPr>
              <a:t> - Guide students through the above content &amp; activities in order to provide them with a basic understanding of human rights and the rights of children. </a:t>
            </a:r>
            <a:endParaRPr>
              <a:latin typeface="Comic Sans MS"/>
              <a:ea typeface="Comic Sans MS"/>
              <a:cs typeface="Comic Sans MS"/>
              <a:sym typeface="Comic Sans MS"/>
            </a:endParaRPr>
          </a:p>
          <a:p>
            <a:pPr indent="0" lvl="0" marL="0" rtl="0" algn="l">
              <a:spcBef>
                <a:spcPts val="0"/>
              </a:spcBef>
              <a:spcAft>
                <a:spcPts val="0"/>
              </a:spcAft>
              <a:buNone/>
            </a:pPr>
            <a:r>
              <a:rPr lang="en">
                <a:latin typeface="Comic Sans MS"/>
                <a:ea typeface="Comic Sans MS"/>
                <a:cs typeface="Comic Sans MS"/>
                <a:sym typeface="Comic Sans MS"/>
              </a:rPr>
              <a:t>- Provide relatable examples for students as you see fit to help them make connections to the concepts of needs and rights. This provides a foundation for future lessons on inequality and environmental racism.</a:t>
            </a:r>
            <a:endParaRPr>
              <a:latin typeface="Comic Sans MS"/>
              <a:ea typeface="Comic Sans MS"/>
              <a:cs typeface="Comic Sans MS"/>
              <a:sym typeface="Comic Sans MS"/>
            </a:endParaRPr>
          </a:p>
        </p:txBody>
      </p:sp>
      <p:sp>
        <p:nvSpPr>
          <p:cNvPr id="107" name="Google Shape;107;p26"/>
          <p:cNvSpPr txBox="1"/>
          <p:nvPr/>
        </p:nvSpPr>
        <p:spPr>
          <a:xfrm>
            <a:off x="1949200" y="481600"/>
            <a:ext cx="4991100" cy="600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800">
                <a:latin typeface="Comic Sans MS"/>
                <a:ea typeface="Comic Sans MS"/>
                <a:cs typeface="Comic Sans MS"/>
                <a:sym typeface="Comic Sans MS"/>
              </a:rPr>
              <a:t>Table of Contents</a:t>
            </a:r>
            <a:endParaRPr sz="3800">
              <a:latin typeface="Comic Sans MS"/>
              <a:ea typeface="Comic Sans MS"/>
              <a:cs typeface="Comic Sans MS"/>
              <a:sym typeface="Comic Sans MS"/>
            </a:endParaRPr>
          </a:p>
        </p:txBody>
      </p:sp>
      <p:pic>
        <p:nvPicPr>
          <p:cNvPr id="108" name="Google Shape;108;p26"/>
          <p:cNvPicPr preferRelativeResize="0"/>
          <p:nvPr/>
        </p:nvPicPr>
        <p:blipFill>
          <a:blip r:embed="rId5">
            <a:alphaModFix/>
          </a:blip>
          <a:stretch>
            <a:fillRect/>
          </a:stretch>
        </p:blipFill>
        <p:spPr>
          <a:xfrm>
            <a:off x="6660450" y="321675"/>
            <a:ext cx="2153750" cy="1522225"/>
          </a:xfrm>
          <a:prstGeom prst="rect">
            <a:avLst/>
          </a:prstGeom>
          <a:noFill/>
          <a:ln cap="flat" cmpd="sng" w="9525">
            <a:solidFill>
              <a:srgbClr val="9E9E9E"/>
            </a:solidFill>
            <a:prstDash val="solid"/>
            <a:round/>
            <a:headEnd len="sm" w="sm" type="none"/>
            <a:tailEnd len="sm" w="sm" type="none"/>
          </a:ln>
        </p:spPr>
      </p:pic>
      <p:sp>
        <p:nvSpPr>
          <p:cNvPr id="109" name="Google Shape;109;p26">
            <a:hlinkClick action="ppaction://hlinksldjump" r:id="rId6"/>
          </p:cNvPr>
          <p:cNvSpPr txBox="1"/>
          <p:nvPr/>
        </p:nvSpPr>
        <p:spPr>
          <a:xfrm>
            <a:off x="541225" y="1981725"/>
            <a:ext cx="8489400" cy="631200"/>
          </a:xfrm>
          <a:prstGeom prst="rect">
            <a:avLst/>
          </a:prstGeom>
          <a:noFill/>
          <a:ln>
            <a:noFill/>
          </a:ln>
        </p:spPr>
        <p:txBody>
          <a:bodyPr anchorCtr="0" anchor="t" bIns="91425" lIns="91425" spcFirstLastPara="1" rIns="91425" wrap="square" tIns="91425">
            <a:spAutoFit/>
          </a:bodyPr>
          <a:lstStyle/>
          <a:p>
            <a:pPr indent="-412750" lvl="0" marL="457200" rtl="0" algn="l">
              <a:spcBef>
                <a:spcPts val="0"/>
              </a:spcBef>
              <a:spcAft>
                <a:spcPts val="0"/>
              </a:spcAft>
              <a:buClr>
                <a:schemeClr val="dk1"/>
              </a:buClr>
              <a:buSzPts val="2900"/>
              <a:buAutoNum type="arabicPeriod"/>
            </a:pPr>
            <a:r>
              <a:rPr lang="en" sz="2900">
                <a:solidFill>
                  <a:schemeClr val="dk1"/>
                </a:solidFill>
              </a:rPr>
              <a:t>Needs vs. Wants Video</a:t>
            </a:r>
            <a:endParaRPr sz="2900">
              <a:solidFill>
                <a:schemeClr val="dk1"/>
              </a:solidFill>
            </a:endParaRPr>
          </a:p>
        </p:txBody>
      </p:sp>
      <p:sp>
        <p:nvSpPr>
          <p:cNvPr id="110" name="Google Shape;110;p26">
            <a:hlinkClick action="ppaction://hlinksldjump" r:id="rId7"/>
          </p:cNvPr>
          <p:cNvSpPr txBox="1"/>
          <p:nvPr/>
        </p:nvSpPr>
        <p:spPr>
          <a:xfrm>
            <a:off x="463375" y="2667550"/>
            <a:ext cx="8489400" cy="63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900">
                <a:solidFill>
                  <a:schemeClr val="dk1"/>
                </a:solidFill>
              </a:rPr>
              <a:t>2.  </a:t>
            </a:r>
            <a:r>
              <a:rPr lang="en" sz="2900">
                <a:solidFill>
                  <a:schemeClr val="dk1"/>
                </a:solidFill>
              </a:rPr>
              <a:t>Read Aloud: I Have the Right to Be a Child</a:t>
            </a:r>
            <a:endParaRPr sz="2900">
              <a:solidFill>
                <a:schemeClr val="dk1"/>
              </a:solidFill>
            </a:endParaRPr>
          </a:p>
        </p:txBody>
      </p:sp>
      <p:sp>
        <p:nvSpPr>
          <p:cNvPr id="111" name="Google Shape;111;p26">
            <a:hlinkClick action="ppaction://hlinksldjump" r:id="rId8"/>
          </p:cNvPr>
          <p:cNvSpPr txBox="1"/>
          <p:nvPr/>
        </p:nvSpPr>
        <p:spPr>
          <a:xfrm>
            <a:off x="463375" y="3405150"/>
            <a:ext cx="9540900" cy="63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900">
                <a:solidFill>
                  <a:schemeClr val="dk1"/>
                </a:solidFill>
              </a:rPr>
              <a:t>3.  </a:t>
            </a:r>
            <a:r>
              <a:rPr lang="en" sz="2900">
                <a:solidFill>
                  <a:schemeClr val="dk1"/>
                </a:solidFill>
              </a:rPr>
              <a:t>United Nations Explained? Video </a:t>
            </a:r>
            <a:r>
              <a:rPr lang="en" sz="2000">
                <a:solidFill>
                  <a:schemeClr val="dk1"/>
                </a:solidFill>
              </a:rPr>
              <a:t>(expands on human rights)</a:t>
            </a:r>
            <a:endParaRPr sz="2000">
              <a:solidFill>
                <a:schemeClr val="dk1"/>
              </a:solidFill>
            </a:endParaRPr>
          </a:p>
        </p:txBody>
      </p:sp>
      <p:sp>
        <p:nvSpPr>
          <p:cNvPr id="112" name="Google Shape;112;p26">
            <a:hlinkClick action="ppaction://hlinksldjump" r:id="rId9"/>
          </p:cNvPr>
          <p:cNvSpPr txBox="1"/>
          <p:nvPr/>
        </p:nvSpPr>
        <p:spPr>
          <a:xfrm>
            <a:off x="455500" y="4122400"/>
            <a:ext cx="8489400" cy="63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900">
                <a:solidFill>
                  <a:schemeClr val="dk1"/>
                </a:solidFill>
              </a:rPr>
              <a:t>4.  </a:t>
            </a:r>
            <a:r>
              <a:rPr lang="en" sz="2900">
                <a:solidFill>
                  <a:schemeClr val="dk1"/>
                </a:solidFill>
              </a:rPr>
              <a:t>Reflect &amp; Journal - Human Rights</a:t>
            </a:r>
            <a:endParaRPr sz="2900">
              <a:solidFill>
                <a:schemeClr val="dk1"/>
              </a:solidFill>
            </a:endParaRPr>
          </a:p>
        </p:txBody>
      </p:sp>
      <p:sp>
        <p:nvSpPr>
          <p:cNvPr id="113" name="Google Shape;113;p26">
            <a:hlinkClick action="ppaction://hlinksldjump" r:id="rId10"/>
          </p:cNvPr>
          <p:cNvSpPr txBox="1"/>
          <p:nvPr/>
        </p:nvSpPr>
        <p:spPr>
          <a:xfrm>
            <a:off x="455500" y="4884400"/>
            <a:ext cx="8489400" cy="63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900">
                <a:solidFill>
                  <a:schemeClr val="dk1"/>
                </a:solidFill>
              </a:rPr>
              <a:t>5</a:t>
            </a:r>
            <a:r>
              <a:rPr lang="en" sz="2900">
                <a:solidFill>
                  <a:schemeClr val="dk1"/>
                </a:solidFill>
              </a:rPr>
              <a:t>.  Stop &amp; Talk About It - Human Rights</a:t>
            </a:r>
            <a:endParaRPr sz="29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7" name="Shape 117"/>
        <p:cNvGrpSpPr/>
        <p:nvPr/>
      </p:nvGrpSpPr>
      <p:grpSpPr>
        <a:xfrm>
          <a:off x="0" y="0"/>
          <a:ext cx="0" cy="0"/>
          <a:chOff x="0" y="0"/>
          <a:chExt cx="0" cy="0"/>
        </a:xfrm>
      </p:grpSpPr>
      <p:sp>
        <p:nvSpPr>
          <p:cNvPr id="118" name="Google Shape;118;p27"/>
          <p:cNvSpPr txBox="1"/>
          <p:nvPr/>
        </p:nvSpPr>
        <p:spPr>
          <a:xfrm>
            <a:off x="33150" y="5859925"/>
            <a:ext cx="9992100" cy="1599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300">
              <a:latin typeface="Comic Sans MS"/>
              <a:ea typeface="Comic Sans MS"/>
              <a:cs typeface="Comic Sans MS"/>
              <a:sym typeface="Comic Sans MS"/>
            </a:endParaRPr>
          </a:p>
          <a:p>
            <a:pPr indent="0" lvl="0" marL="0" rtl="0" algn="ctr">
              <a:spcBef>
                <a:spcPts val="0"/>
              </a:spcBef>
              <a:spcAft>
                <a:spcPts val="0"/>
              </a:spcAft>
              <a:buNone/>
            </a:pPr>
            <a:r>
              <a:rPr lang="en" sz="1600">
                <a:latin typeface="Comic Sans MS"/>
                <a:ea typeface="Comic Sans MS"/>
                <a:cs typeface="Comic Sans MS"/>
                <a:sym typeface="Comic Sans MS"/>
              </a:rPr>
              <a:t>Educators:</a:t>
            </a:r>
            <a:endParaRPr sz="1600">
              <a:latin typeface="Comic Sans MS"/>
              <a:ea typeface="Comic Sans MS"/>
              <a:cs typeface="Comic Sans MS"/>
              <a:sym typeface="Comic Sans MS"/>
            </a:endParaRPr>
          </a:p>
          <a:p>
            <a:pPr indent="0" lvl="0" marL="0" rtl="0" algn="ctr">
              <a:spcBef>
                <a:spcPts val="0"/>
              </a:spcBef>
              <a:spcAft>
                <a:spcPts val="0"/>
              </a:spcAft>
              <a:buNone/>
            </a:pPr>
            <a:r>
              <a:t/>
            </a:r>
            <a:endParaRPr sz="800">
              <a:latin typeface="Comic Sans MS"/>
              <a:ea typeface="Comic Sans MS"/>
              <a:cs typeface="Comic Sans MS"/>
              <a:sym typeface="Comic Sans MS"/>
            </a:endParaRPr>
          </a:p>
          <a:p>
            <a:pPr indent="0" lvl="0" marL="0" rtl="0" algn="l">
              <a:spcBef>
                <a:spcPts val="0"/>
              </a:spcBef>
              <a:spcAft>
                <a:spcPts val="0"/>
              </a:spcAft>
              <a:buNone/>
            </a:pPr>
            <a:r>
              <a:rPr lang="en" sz="1600">
                <a:latin typeface="Comic Sans MS"/>
                <a:ea typeface="Comic Sans MS"/>
                <a:cs typeface="Comic Sans MS"/>
                <a:sym typeface="Comic Sans MS"/>
              </a:rPr>
              <a:t> - Play the video &amp; be ready to pause so that students can answer questions &amp; participate in the game at the end.</a:t>
            </a:r>
            <a:endParaRPr sz="1600">
              <a:latin typeface="Comic Sans MS"/>
              <a:ea typeface="Comic Sans MS"/>
              <a:cs typeface="Comic Sans MS"/>
              <a:sym typeface="Comic Sans MS"/>
            </a:endParaRPr>
          </a:p>
          <a:p>
            <a:pPr indent="0" lvl="0" marL="0" rtl="0" algn="l">
              <a:spcBef>
                <a:spcPts val="0"/>
              </a:spcBef>
              <a:spcAft>
                <a:spcPts val="0"/>
              </a:spcAft>
              <a:buNone/>
            </a:pPr>
            <a:r>
              <a:rPr lang="en" sz="1600">
                <a:latin typeface="Comic Sans MS"/>
                <a:ea typeface="Comic Sans MS"/>
                <a:cs typeface="Comic Sans MS"/>
                <a:sym typeface="Comic Sans MS"/>
              </a:rPr>
              <a:t>- Provide relatable examples for students as you see fit to help them make connections to the concepts of needs and wants. They may need to work </a:t>
            </a:r>
            <a:r>
              <a:rPr lang="en" sz="1600">
                <a:latin typeface="Comic Sans MS"/>
                <a:ea typeface="Comic Sans MS"/>
                <a:cs typeface="Comic Sans MS"/>
                <a:sym typeface="Comic Sans MS"/>
              </a:rPr>
              <a:t>through</a:t>
            </a:r>
            <a:r>
              <a:rPr lang="en" sz="1600">
                <a:latin typeface="Comic Sans MS"/>
                <a:ea typeface="Comic Sans MS"/>
                <a:cs typeface="Comic Sans MS"/>
                <a:sym typeface="Comic Sans MS"/>
              </a:rPr>
              <a:t> more examples to understand the difference.</a:t>
            </a:r>
            <a:endParaRPr sz="1600">
              <a:latin typeface="Comic Sans MS"/>
              <a:ea typeface="Comic Sans MS"/>
              <a:cs typeface="Comic Sans MS"/>
              <a:sym typeface="Comic Sans MS"/>
            </a:endParaRPr>
          </a:p>
        </p:txBody>
      </p:sp>
      <p:sp>
        <p:nvSpPr>
          <p:cNvPr id="119" name="Google Shape;119;p27"/>
          <p:cNvSpPr txBox="1"/>
          <p:nvPr/>
        </p:nvSpPr>
        <p:spPr>
          <a:xfrm>
            <a:off x="2518975" y="148300"/>
            <a:ext cx="4991100" cy="692700"/>
          </a:xfrm>
          <a:prstGeom prst="rect">
            <a:avLst/>
          </a:prstGeom>
          <a:noFill/>
          <a:ln>
            <a:noFill/>
          </a:ln>
        </p:spPr>
        <p:txBody>
          <a:bodyPr anchorCtr="0" anchor="ctr" bIns="91425" lIns="91425" spcFirstLastPara="1" rIns="91425" wrap="square" tIns="91425">
            <a:spAutoFit/>
          </a:bodyPr>
          <a:lstStyle/>
          <a:p>
            <a:pPr indent="0" lvl="0" marL="0" rtl="0" algn="ctr">
              <a:spcBef>
                <a:spcPts val="0"/>
              </a:spcBef>
              <a:spcAft>
                <a:spcPts val="0"/>
              </a:spcAft>
              <a:buNone/>
            </a:pPr>
            <a:r>
              <a:rPr lang="en" sz="3300">
                <a:solidFill>
                  <a:schemeClr val="dk1"/>
                </a:solidFill>
              </a:rPr>
              <a:t>Needs vs. Wants</a:t>
            </a:r>
            <a:endParaRPr b="1" sz="3300">
              <a:latin typeface="Comic Sans MS"/>
              <a:ea typeface="Comic Sans MS"/>
              <a:cs typeface="Comic Sans MS"/>
              <a:sym typeface="Comic Sans MS"/>
            </a:endParaRPr>
          </a:p>
        </p:txBody>
      </p:sp>
      <p:pic>
        <p:nvPicPr>
          <p:cNvPr descr="Learn the difference between a need and a want." id="120" name="Google Shape;120;p27" title="Needs and Wants for Kids">
            <a:hlinkClick r:id="rId4"/>
          </p:cNvPr>
          <p:cNvPicPr preferRelativeResize="0"/>
          <p:nvPr/>
        </p:nvPicPr>
        <p:blipFill>
          <a:blip r:embed="rId5">
            <a:alphaModFix/>
          </a:blip>
          <a:stretch>
            <a:fillRect/>
          </a:stretch>
        </p:blipFill>
        <p:spPr>
          <a:xfrm>
            <a:off x="890875" y="1022650"/>
            <a:ext cx="8276627" cy="4655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4" name="Shape 124"/>
        <p:cNvGrpSpPr/>
        <p:nvPr/>
      </p:nvGrpSpPr>
      <p:grpSpPr>
        <a:xfrm>
          <a:off x="0" y="0"/>
          <a:ext cx="0" cy="0"/>
          <a:chOff x="0" y="0"/>
          <a:chExt cx="0" cy="0"/>
        </a:xfrm>
      </p:grpSpPr>
      <p:sp>
        <p:nvSpPr>
          <p:cNvPr id="125" name="Google Shape;125;p28"/>
          <p:cNvSpPr txBox="1"/>
          <p:nvPr/>
        </p:nvSpPr>
        <p:spPr>
          <a:xfrm>
            <a:off x="33150" y="6088525"/>
            <a:ext cx="9992100" cy="1599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300">
              <a:latin typeface="Comic Sans MS"/>
              <a:ea typeface="Comic Sans MS"/>
              <a:cs typeface="Comic Sans MS"/>
              <a:sym typeface="Comic Sans MS"/>
            </a:endParaRPr>
          </a:p>
          <a:p>
            <a:pPr indent="0" lvl="0" marL="0" rtl="0" algn="ctr">
              <a:spcBef>
                <a:spcPts val="0"/>
              </a:spcBef>
              <a:spcAft>
                <a:spcPts val="0"/>
              </a:spcAft>
              <a:buNone/>
            </a:pPr>
            <a:r>
              <a:rPr lang="en" sz="1500">
                <a:latin typeface="Comic Sans MS"/>
                <a:ea typeface="Comic Sans MS"/>
                <a:cs typeface="Comic Sans MS"/>
                <a:sym typeface="Comic Sans MS"/>
              </a:rPr>
              <a:t>Educators:</a:t>
            </a:r>
            <a:endParaRPr sz="1500">
              <a:latin typeface="Comic Sans MS"/>
              <a:ea typeface="Comic Sans MS"/>
              <a:cs typeface="Comic Sans MS"/>
              <a:sym typeface="Comic Sans MS"/>
            </a:endParaRPr>
          </a:p>
          <a:p>
            <a:pPr indent="0" lvl="0" marL="0" rtl="0" algn="ctr">
              <a:spcBef>
                <a:spcPts val="0"/>
              </a:spcBef>
              <a:spcAft>
                <a:spcPts val="0"/>
              </a:spcAft>
              <a:buNone/>
            </a:pPr>
            <a:r>
              <a:t/>
            </a:r>
            <a:endParaRPr sz="700">
              <a:latin typeface="Comic Sans MS"/>
              <a:ea typeface="Comic Sans MS"/>
              <a:cs typeface="Comic Sans MS"/>
              <a:sym typeface="Comic Sans MS"/>
            </a:endParaRPr>
          </a:p>
          <a:p>
            <a:pPr indent="0" lvl="0" marL="0" rtl="0" algn="l">
              <a:spcBef>
                <a:spcPts val="0"/>
              </a:spcBef>
              <a:spcAft>
                <a:spcPts val="0"/>
              </a:spcAft>
              <a:buNone/>
            </a:pPr>
            <a:r>
              <a:rPr lang="en" sz="1500">
                <a:latin typeface="Comic Sans MS"/>
                <a:ea typeface="Comic Sans MS"/>
                <a:cs typeface="Comic Sans MS"/>
                <a:sym typeface="Comic Sans MS"/>
              </a:rPr>
              <a:t> - Preview the video before sharing it with your students so that you are ready to answer any </a:t>
            </a:r>
            <a:r>
              <a:rPr lang="en" sz="1500">
                <a:latin typeface="Comic Sans MS"/>
                <a:ea typeface="Comic Sans MS"/>
                <a:cs typeface="Comic Sans MS"/>
                <a:sym typeface="Comic Sans MS"/>
              </a:rPr>
              <a:t>questions</a:t>
            </a:r>
            <a:r>
              <a:rPr lang="en" sz="1500">
                <a:latin typeface="Comic Sans MS"/>
                <a:ea typeface="Comic Sans MS"/>
                <a:cs typeface="Comic Sans MS"/>
                <a:sym typeface="Comic Sans MS"/>
              </a:rPr>
              <a:t> they may have.</a:t>
            </a:r>
            <a:endParaRPr sz="1500">
              <a:latin typeface="Comic Sans MS"/>
              <a:ea typeface="Comic Sans MS"/>
              <a:cs typeface="Comic Sans MS"/>
              <a:sym typeface="Comic Sans MS"/>
            </a:endParaRPr>
          </a:p>
          <a:p>
            <a:pPr indent="0" lvl="0" marL="0" rtl="0" algn="l">
              <a:spcBef>
                <a:spcPts val="0"/>
              </a:spcBef>
              <a:spcAft>
                <a:spcPts val="0"/>
              </a:spcAft>
              <a:buNone/>
            </a:pPr>
            <a:r>
              <a:rPr lang="en" sz="1500">
                <a:latin typeface="Comic Sans MS"/>
                <a:ea typeface="Comic Sans MS"/>
                <a:cs typeface="Comic Sans MS"/>
                <a:sym typeface="Comic Sans MS"/>
              </a:rPr>
              <a:t>- Provide relatable examples for students as you see fit to help them make connections to the concepts of human needs, human rights, and the rights of a child. They may need to work through more examples to understand this concept. (Link to full </a:t>
            </a:r>
            <a:r>
              <a:rPr lang="en" sz="1500" u="sng">
                <a:solidFill>
                  <a:schemeClr val="hlink"/>
                </a:solidFill>
                <a:latin typeface="Comic Sans MS"/>
                <a:ea typeface="Comic Sans MS"/>
                <a:cs typeface="Comic Sans MS"/>
                <a:sym typeface="Comic Sans MS"/>
                <a:hlinkClick r:id="rId4"/>
              </a:rPr>
              <a:t>Convention on the Rights of a Child</a:t>
            </a:r>
            <a:r>
              <a:rPr lang="en" sz="1500">
                <a:latin typeface="Comic Sans MS"/>
                <a:ea typeface="Comic Sans MS"/>
                <a:cs typeface="Comic Sans MS"/>
                <a:sym typeface="Comic Sans MS"/>
              </a:rPr>
              <a:t> from the UN for educators.)</a:t>
            </a:r>
            <a:endParaRPr sz="1500">
              <a:latin typeface="Comic Sans MS"/>
              <a:ea typeface="Comic Sans MS"/>
              <a:cs typeface="Comic Sans MS"/>
              <a:sym typeface="Comic Sans MS"/>
            </a:endParaRPr>
          </a:p>
        </p:txBody>
      </p:sp>
      <p:sp>
        <p:nvSpPr>
          <p:cNvPr id="126" name="Google Shape;126;p28"/>
          <p:cNvSpPr txBox="1"/>
          <p:nvPr/>
        </p:nvSpPr>
        <p:spPr>
          <a:xfrm>
            <a:off x="1444488" y="28725"/>
            <a:ext cx="7193100" cy="1200600"/>
          </a:xfrm>
          <a:prstGeom prst="rect">
            <a:avLst/>
          </a:prstGeom>
          <a:noFill/>
          <a:ln>
            <a:noFill/>
          </a:ln>
        </p:spPr>
        <p:txBody>
          <a:bodyPr anchorCtr="0" anchor="ctr" bIns="91425" lIns="91425" spcFirstLastPara="1" rIns="91425" wrap="square" tIns="91425">
            <a:spAutoFit/>
          </a:bodyPr>
          <a:lstStyle/>
          <a:p>
            <a:pPr indent="0" lvl="0" marL="0" rtl="0" algn="ctr">
              <a:spcBef>
                <a:spcPts val="0"/>
              </a:spcBef>
              <a:spcAft>
                <a:spcPts val="0"/>
              </a:spcAft>
              <a:buNone/>
            </a:pPr>
            <a:r>
              <a:rPr lang="en" sz="3300">
                <a:solidFill>
                  <a:schemeClr val="dk1"/>
                </a:solidFill>
              </a:rPr>
              <a:t>Read Aloud:</a:t>
            </a:r>
            <a:endParaRPr sz="3300">
              <a:solidFill>
                <a:schemeClr val="dk1"/>
              </a:solidFill>
            </a:endParaRPr>
          </a:p>
          <a:p>
            <a:pPr indent="0" lvl="0" marL="0" rtl="0" algn="ctr">
              <a:spcBef>
                <a:spcPts val="0"/>
              </a:spcBef>
              <a:spcAft>
                <a:spcPts val="0"/>
              </a:spcAft>
              <a:buNone/>
            </a:pPr>
            <a:r>
              <a:rPr lang="en" sz="3300">
                <a:solidFill>
                  <a:schemeClr val="dk1"/>
                </a:solidFill>
              </a:rPr>
              <a:t>I Have the Right to Be a Child</a:t>
            </a:r>
            <a:endParaRPr sz="3300">
              <a:solidFill>
                <a:schemeClr val="dk1"/>
              </a:solidFill>
            </a:endParaRPr>
          </a:p>
        </p:txBody>
      </p:sp>
      <p:pic>
        <p:nvPicPr>
          <p:cNvPr descr="I Have the Right to Be a Child&#10;Written by Alain Serres &amp; Illustrated by Aurélia Fronty &#10;Translated by Helen Mixter&#10;Published by Groundwood Books (House of Anansi Press)&#10;&#10;Educational Resource: https://www.dropbox.com/s/h16h0pmjd07ub9e/I%20Have%20the%20Right%20to%20Be%20a%20Child%20Activity.pdf?dl=0" id="127" name="Google Shape;127;p28" title="Human Rights Story Corner: I Have the Right to Be a Child">
            <a:hlinkClick r:id="rId5"/>
          </p:cNvPr>
          <p:cNvPicPr preferRelativeResize="0"/>
          <p:nvPr/>
        </p:nvPicPr>
        <p:blipFill>
          <a:blip r:embed="rId6">
            <a:alphaModFix/>
          </a:blip>
          <a:stretch>
            <a:fillRect/>
          </a:stretch>
        </p:blipFill>
        <p:spPr>
          <a:xfrm>
            <a:off x="947225" y="1402350"/>
            <a:ext cx="8187625" cy="46055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1" name="Shape 131"/>
        <p:cNvGrpSpPr/>
        <p:nvPr/>
      </p:nvGrpSpPr>
      <p:grpSpPr>
        <a:xfrm>
          <a:off x="0" y="0"/>
          <a:ext cx="0" cy="0"/>
          <a:chOff x="0" y="0"/>
          <a:chExt cx="0" cy="0"/>
        </a:xfrm>
      </p:grpSpPr>
      <p:sp>
        <p:nvSpPr>
          <p:cNvPr id="132" name="Google Shape;132;p29"/>
          <p:cNvSpPr txBox="1"/>
          <p:nvPr/>
        </p:nvSpPr>
        <p:spPr>
          <a:xfrm>
            <a:off x="109350" y="5936125"/>
            <a:ext cx="9992100" cy="1599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300">
              <a:latin typeface="Comic Sans MS"/>
              <a:ea typeface="Comic Sans MS"/>
              <a:cs typeface="Comic Sans MS"/>
              <a:sym typeface="Comic Sans MS"/>
            </a:endParaRPr>
          </a:p>
          <a:p>
            <a:pPr indent="0" lvl="0" marL="0" rtl="0" algn="ctr">
              <a:spcBef>
                <a:spcPts val="0"/>
              </a:spcBef>
              <a:spcAft>
                <a:spcPts val="0"/>
              </a:spcAft>
              <a:buNone/>
            </a:pPr>
            <a:r>
              <a:rPr lang="en" sz="1600">
                <a:latin typeface="Comic Sans MS"/>
                <a:ea typeface="Comic Sans MS"/>
                <a:cs typeface="Comic Sans MS"/>
                <a:sym typeface="Comic Sans MS"/>
              </a:rPr>
              <a:t>Educators:</a:t>
            </a:r>
            <a:endParaRPr sz="1600">
              <a:latin typeface="Comic Sans MS"/>
              <a:ea typeface="Comic Sans MS"/>
              <a:cs typeface="Comic Sans MS"/>
              <a:sym typeface="Comic Sans MS"/>
            </a:endParaRPr>
          </a:p>
          <a:p>
            <a:pPr indent="0" lvl="0" marL="0" rtl="0" algn="ctr">
              <a:spcBef>
                <a:spcPts val="0"/>
              </a:spcBef>
              <a:spcAft>
                <a:spcPts val="0"/>
              </a:spcAft>
              <a:buNone/>
            </a:pPr>
            <a:r>
              <a:t/>
            </a:r>
            <a:endParaRPr sz="800">
              <a:latin typeface="Comic Sans MS"/>
              <a:ea typeface="Comic Sans MS"/>
              <a:cs typeface="Comic Sans MS"/>
              <a:sym typeface="Comic Sans MS"/>
            </a:endParaRPr>
          </a:p>
          <a:p>
            <a:pPr indent="0" lvl="0" marL="0" rtl="0" algn="l">
              <a:spcBef>
                <a:spcPts val="0"/>
              </a:spcBef>
              <a:spcAft>
                <a:spcPts val="0"/>
              </a:spcAft>
              <a:buNone/>
            </a:pPr>
            <a:r>
              <a:rPr lang="en" sz="1600">
                <a:latin typeface="Comic Sans MS"/>
                <a:ea typeface="Comic Sans MS"/>
                <a:cs typeface="Comic Sans MS"/>
                <a:sym typeface="Comic Sans MS"/>
              </a:rPr>
              <a:t> - </a:t>
            </a:r>
            <a:r>
              <a:rPr lang="en" sz="1500">
                <a:solidFill>
                  <a:schemeClr val="dk1"/>
                </a:solidFill>
                <a:latin typeface="Comic Sans MS"/>
                <a:ea typeface="Comic Sans MS"/>
                <a:cs typeface="Comic Sans MS"/>
                <a:sym typeface="Comic Sans MS"/>
              </a:rPr>
              <a:t>Preview the video before sharing it with your students so that you are ready to answer any questions they may have.</a:t>
            </a:r>
            <a:endParaRPr sz="1600">
              <a:latin typeface="Comic Sans MS"/>
              <a:ea typeface="Comic Sans MS"/>
              <a:cs typeface="Comic Sans MS"/>
              <a:sym typeface="Comic Sans MS"/>
            </a:endParaRPr>
          </a:p>
          <a:p>
            <a:pPr indent="0" lvl="0" marL="0" rtl="0" algn="l">
              <a:spcBef>
                <a:spcPts val="0"/>
              </a:spcBef>
              <a:spcAft>
                <a:spcPts val="0"/>
              </a:spcAft>
              <a:buNone/>
            </a:pPr>
            <a:r>
              <a:rPr lang="en" sz="1500">
                <a:latin typeface="Comic Sans MS"/>
                <a:ea typeface="Comic Sans MS"/>
                <a:cs typeface="Comic Sans MS"/>
                <a:sym typeface="Comic Sans MS"/>
              </a:rPr>
              <a:t>- Provide relatable examples for students as you see fit to help them make connections to the concept of human rights. They may need to work through more examples to understand fully.</a:t>
            </a:r>
            <a:endParaRPr sz="1500">
              <a:latin typeface="Comic Sans MS"/>
              <a:ea typeface="Comic Sans MS"/>
              <a:cs typeface="Comic Sans MS"/>
              <a:sym typeface="Comic Sans MS"/>
            </a:endParaRPr>
          </a:p>
        </p:txBody>
      </p:sp>
      <p:sp>
        <p:nvSpPr>
          <p:cNvPr id="133" name="Google Shape;133;p29"/>
          <p:cNvSpPr txBox="1"/>
          <p:nvPr/>
        </p:nvSpPr>
        <p:spPr>
          <a:xfrm>
            <a:off x="2533650" y="135325"/>
            <a:ext cx="4991100" cy="692700"/>
          </a:xfrm>
          <a:prstGeom prst="rect">
            <a:avLst/>
          </a:prstGeom>
          <a:noFill/>
          <a:ln>
            <a:noFill/>
          </a:ln>
        </p:spPr>
        <p:txBody>
          <a:bodyPr anchorCtr="0" anchor="ctr" bIns="91425" lIns="91425" spcFirstLastPara="1" rIns="91425" wrap="square" tIns="91425">
            <a:spAutoFit/>
          </a:bodyPr>
          <a:lstStyle/>
          <a:p>
            <a:pPr indent="0" lvl="0" marL="0" rtl="0" algn="ctr">
              <a:spcBef>
                <a:spcPts val="0"/>
              </a:spcBef>
              <a:spcAft>
                <a:spcPts val="0"/>
              </a:spcAft>
              <a:buNone/>
            </a:pPr>
            <a:r>
              <a:rPr lang="en" sz="3300">
                <a:solidFill>
                  <a:schemeClr val="dk1"/>
                </a:solidFill>
              </a:rPr>
              <a:t>United Nations Explained</a:t>
            </a:r>
            <a:endParaRPr sz="4000">
              <a:solidFill>
                <a:schemeClr val="dk1"/>
              </a:solidFill>
            </a:endParaRPr>
          </a:p>
        </p:txBody>
      </p:sp>
      <p:pic>
        <p:nvPicPr>
          <p:cNvPr descr="The United Nations comes up in international news a lot. But what is it? What does it do? Why is it important? CBC Kids News’s Sid and Ruby break it down for you.&#10;&#10;CBC Kids News is a website for kids, covering the information you want to know. Real Kids. Real News. Check it out at https://www.cbc.ca/kidsnews&#10;&#10;Follow us:&#10;Instagram - https://www.instagram.com/cbckidsnews/&#10;Twitter - https://twitter.com/CBCKidsNews" id="134" name="Google Shape;134;p29" title="United Nations - explained l CBC Kids News">
            <a:hlinkClick r:id="rId4"/>
          </p:cNvPr>
          <p:cNvPicPr preferRelativeResize="0"/>
          <p:nvPr/>
        </p:nvPicPr>
        <p:blipFill>
          <a:blip r:embed="rId5">
            <a:alphaModFix/>
          </a:blip>
          <a:stretch>
            <a:fillRect/>
          </a:stretch>
        </p:blipFill>
        <p:spPr>
          <a:xfrm>
            <a:off x="706650" y="1073250"/>
            <a:ext cx="8645100" cy="48628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8" name="Shape 138"/>
        <p:cNvGrpSpPr/>
        <p:nvPr/>
      </p:nvGrpSpPr>
      <p:grpSpPr>
        <a:xfrm>
          <a:off x="0" y="0"/>
          <a:ext cx="0" cy="0"/>
          <a:chOff x="0" y="0"/>
          <a:chExt cx="0" cy="0"/>
        </a:xfrm>
      </p:grpSpPr>
      <p:sp>
        <p:nvSpPr>
          <p:cNvPr id="139" name="Google Shape;139;p30"/>
          <p:cNvSpPr txBox="1"/>
          <p:nvPr/>
        </p:nvSpPr>
        <p:spPr>
          <a:xfrm>
            <a:off x="33150" y="5936125"/>
            <a:ext cx="9992100" cy="1754700"/>
          </a:xfrm>
          <a:prstGeom prst="rect">
            <a:avLst/>
          </a:prstGeom>
          <a:noFill/>
          <a:ln>
            <a:noFill/>
          </a:ln>
        </p:spPr>
        <p:txBody>
          <a:bodyPr anchorCtr="0" anchor="ctr" bIns="91425" lIns="91425" spcFirstLastPara="1" rIns="91425" wrap="square" tIns="91425">
            <a:spAutoFit/>
          </a:bodyPr>
          <a:lstStyle/>
          <a:p>
            <a:pPr indent="0" lvl="0" marL="0" rtl="0" algn="l">
              <a:spcBef>
                <a:spcPts val="0"/>
              </a:spcBef>
              <a:spcAft>
                <a:spcPts val="0"/>
              </a:spcAft>
              <a:buNone/>
            </a:pPr>
            <a:r>
              <a:t/>
            </a:r>
            <a:endParaRPr sz="300">
              <a:latin typeface="Comic Sans MS"/>
              <a:ea typeface="Comic Sans MS"/>
              <a:cs typeface="Comic Sans MS"/>
              <a:sym typeface="Comic Sans MS"/>
            </a:endParaRPr>
          </a:p>
          <a:p>
            <a:pPr indent="0" lvl="0" marL="0" rtl="0" algn="ctr">
              <a:spcBef>
                <a:spcPts val="0"/>
              </a:spcBef>
              <a:spcAft>
                <a:spcPts val="0"/>
              </a:spcAft>
              <a:buNone/>
            </a:pPr>
            <a:r>
              <a:rPr lang="en" sz="1500">
                <a:latin typeface="Comic Sans MS"/>
                <a:ea typeface="Comic Sans MS"/>
                <a:cs typeface="Comic Sans MS"/>
                <a:sym typeface="Comic Sans MS"/>
              </a:rPr>
              <a:t>Educators:</a:t>
            </a:r>
            <a:endParaRPr sz="1500">
              <a:latin typeface="Comic Sans MS"/>
              <a:ea typeface="Comic Sans MS"/>
              <a:cs typeface="Comic Sans MS"/>
              <a:sym typeface="Comic Sans MS"/>
            </a:endParaRPr>
          </a:p>
          <a:p>
            <a:pPr indent="0" lvl="0" marL="0" rtl="0" algn="ctr">
              <a:spcBef>
                <a:spcPts val="0"/>
              </a:spcBef>
              <a:spcAft>
                <a:spcPts val="0"/>
              </a:spcAft>
              <a:buNone/>
            </a:pPr>
            <a:r>
              <a:t/>
            </a:r>
            <a:endParaRPr sz="900">
              <a:latin typeface="Comic Sans MS"/>
              <a:ea typeface="Comic Sans MS"/>
              <a:cs typeface="Comic Sans MS"/>
              <a:sym typeface="Comic Sans MS"/>
            </a:endParaRPr>
          </a:p>
          <a:p>
            <a:pPr indent="0" lvl="0" marL="0" rtl="0" algn="l">
              <a:spcBef>
                <a:spcPts val="0"/>
              </a:spcBef>
              <a:spcAft>
                <a:spcPts val="0"/>
              </a:spcAft>
              <a:buNone/>
            </a:pPr>
            <a:r>
              <a:rPr lang="en" sz="1500">
                <a:latin typeface="Comic Sans MS"/>
                <a:ea typeface="Comic Sans MS"/>
                <a:cs typeface="Comic Sans MS"/>
                <a:sym typeface="Comic Sans MS"/>
              </a:rPr>
              <a:t> - </a:t>
            </a:r>
            <a:r>
              <a:rPr lang="en" sz="1500">
                <a:solidFill>
                  <a:schemeClr val="dk1"/>
                </a:solidFill>
                <a:latin typeface="Comic Sans MS"/>
                <a:ea typeface="Comic Sans MS"/>
                <a:cs typeface="Comic Sans MS"/>
                <a:sym typeface="Comic Sans MS"/>
              </a:rPr>
              <a:t>Ask students to think about the videos you watched and help you remember the rights that they have as children and the rights all people have. (Emphasize for them that ALL people have these rights.)</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500">
                <a:solidFill>
                  <a:schemeClr val="dk1"/>
                </a:solidFill>
                <a:latin typeface="Comic Sans MS"/>
                <a:ea typeface="Comic Sans MS"/>
                <a:cs typeface="Comic Sans MS"/>
                <a:sym typeface="Comic Sans MS"/>
              </a:rPr>
              <a:t>- Make a list of their answers on chart paper or in the document above (it’s linked to make a copy of a Google Doc for you). Students can choose to copy one or all into their journal and draw a picture to illustrate their understanding of what this right looks like in their life.</a:t>
            </a:r>
            <a:endParaRPr sz="1500">
              <a:latin typeface="Comic Sans MS"/>
              <a:ea typeface="Comic Sans MS"/>
              <a:cs typeface="Comic Sans MS"/>
              <a:sym typeface="Comic Sans MS"/>
            </a:endParaRPr>
          </a:p>
        </p:txBody>
      </p:sp>
      <p:sp>
        <p:nvSpPr>
          <p:cNvPr id="140" name="Google Shape;140;p30"/>
          <p:cNvSpPr txBox="1"/>
          <p:nvPr/>
        </p:nvSpPr>
        <p:spPr>
          <a:xfrm>
            <a:off x="2533650" y="122350"/>
            <a:ext cx="4991100" cy="600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600">
                <a:solidFill>
                  <a:schemeClr val="dk1"/>
                </a:solidFill>
              </a:rPr>
              <a:t>Reflection &amp; Journal</a:t>
            </a:r>
            <a:endParaRPr b="1" sz="4500">
              <a:latin typeface="Comic Sans MS"/>
              <a:ea typeface="Comic Sans MS"/>
              <a:cs typeface="Comic Sans MS"/>
              <a:sym typeface="Comic Sans MS"/>
            </a:endParaRPr>
          </a:p>
        </p:txBody>
      </p:sp>
      <p:pic>
        <p:nvPicPr>
          <p:cNvPr id="141" name="Google Shape;141;p30">
            <a:hlinkClick r:id="rId4"/>
          </p:cNvPr>
          <p:cNvPicPr preferRelativeResize="0"/>
          <p:nvPr/>
        </p:nvPicPr>
        <p:blipFill rotWithShape="1">
          <a:blip r:embed="rId5">
            <a:alphaModFix/>
          </a:blip>
          <a:srcRect b="0" l="0" r="0" t="0"/>
          <a:stretch/>
        </p:blipFill>
        <p:spPr>
          <a:xfrm>
            <a:off x="375525" y="875050"/>
            <a:ext cx="9307350" cy="49086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5" name="Shape 145"/>
        <p:cNvGrpSpPr/>
        <p:nvPr/>
      </p:nvGrpSpPr>
      <p:grpSpPr>
        <a:xfrm>
          <a:off x="0" y="0"/>
          <a:ext cx="0" cy="0"/>
          <a:chOff x="0" y="0"/>
          <a:chExt cx="0" cy="0"/>
        </a:xfrm>
      </p:grpSpPr>
      <p:sp>
        <p:nvSpPr>
          <p:cNvPr id="146" name="Google Shape;146;p31"/>
          <p:cNvSpPr txBox="1"/>
          <p:nvPr/>
        </p:nvSpPr>
        <p:spPr>
          <a:xfrm>
            <a:off x="2458350" y="-8075"/>
            <a:ext cx="5294100" cy="692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300">
                <a:latin typeface="Comic Sans MS"/>
                <a:ea typeface="Comic Sans MS"/>
                <a:cs typeface="Comic Sans MS"/>
                <a:sym typeface="Comic Sans MS"/>
              </a:rPr>
              <a:t>Stop &amp; Talk About It</a:t>
            </a:r>
            <a:endParaRPr sz="3300">
              <a:latin typeface="Comic Sans MS"/>
              <a:ea typeface="Comic Sans MS"/>
              <a:cs typeface="Comic Sans MS"/>
              <a:sym typeface="Comic Sans MS"/>
            </a:endParaRPr>
          </a:p>
        </p:txBody>
      </p:sp>
      <p:sp>
        <p:nvSpPr>
          <p:cNvPr id="147" name="Google Shape;147;p31"/>
          <p:cNvSpPr txBox="1"/>
          <p:nvPr/>
        </p:nvSpPr>
        <p:spPr>
          <a:xfrm>
            <a:off x="109350" y="6164725"/>
            <a:ext cx="9992100" cy="1754700"/>
          </a:xfrm>
          <a:prstGeom prst="rect">
            <a:avLst/>
          </a:prstGeom>
          <a:noFill/>
          <a:ln>
            <a:noFill/>
          </a:ln>
        </p:spPr>
        <p:txBody>
          <a:bodyPr anchorCtr="0" anchor="ctr" bIns="91425" lIns="91425" spcFirstLastPara="1" rIns="91425" wrap="square" tIns="91425">
            <a:spAutoFit/>
          </a:bodyPr>
          <a:lstStyle/>
          <a:p>
            <a:pPr indent="0" lvl="0" marL="0" rtl="0" algn="l">
              <a:spcBef>
                <a:spcPts val="0"/>
              </a:spcBef>
              <a:spcAft>
                <a:spcPts val="0"/>
              </a:spcAft>
              <a:buNone/>
            </a:pPr>
            <a:r>
              <a:t/>
            </a:r>
            <a:endParaRPr sz="300">
              <a:latin typeface="Comic Sans MS"/>
              <a:ea typeface="Comic Sans MS"/>
              <a:cs typeface="Comic Sans MS"/>
              <a:sym typeface="Comic Sans MS"/>
            </a:endParaRPr>
          </a:p>
          <a:p>
            <a:pPr indent="0" lvl="0" marL="0" rtl="0" algn="ctr">
              <a:spcBef>
                <a:spcPts val="0"/>
              </a:spcBef>
              <a:spcAft>
                <a:spcPts val="0"/>
              </a:spcAft>
              <a:buNone/>
            </a:pPr>
            <a:r>
              <a:rPr lang="en" sz="1500">
                <a:latin typeface="Comic Sans MS"/>
                <a:ea typeface="Comic Sans MS"/>
                <a:cs typeface="Comic Sans MS"/>
                <a:sym typeface="Comic Sans MS"/>
              </a:rPr>
              <a:t>Educators:</a:t>
            </a:r>
            <a:endParaRPr sz="1500">
              <a:latin typeface="Comic Sans MS"/>
              <a:ea typeface="Comic Sans MS"/>
              <a:cs typeface="Comic Sans MS"/>
              <a:sym typeface="Comic Sans MS"/>
            </a:endParaRPr>
          </a:p>
          <a:p>
            <a:pPr indent="0" lvl="0" marL="0" rtl="0" algn="ctr">
              <a:spcBef>
                <a:spcPts val="0"/>
              </a:spcBef>
              <a:spcAft>
                <a:spcPts val="0"/>
              </a:spcAft>
              <a:buNone/>
            </a:pPr>
            <a:r>
              <a:t/>
            </a:r>
            <a:endParaRPr sz="900">
              <a:latin typeface="Comic Sans MS"/>
              <a:ea typeface="Comic Sans MS"/>
              <a:cs typeface="Comic Sans MS"/>
              <a:sym typeface="Comic Sans MS"/>
            </a:endParaRPr>
          </a:p>
          <a:p>
            <a:pPr indent="0" lvl="0" marL="0" rtl="0" algn="l">
              <a:spcBef>
                <a:spcPts val="0"/>
              </a:spcBef>
              <a:spcAft>
                <a:spcPts val="0"/>
              </a:spcAft>
              <a:buNone/>
            </a:pPr>
            <a:r>
              <a:rPr lang="en" sz="1500">
                <a:latin typeface="Comic Sans MS"/>
                <a:ea typeface="Comic Sans MS"/>
                <a:cs typeface="Comic Sans MS"/>
                <a:sym typeface="Comic Sans MS"/>
              </a:rPr>
              <a:t> - </a:t>
            </a:r>
            <a:r>
              <a:rPr lang="en" sz="1500">
                <a:solidFill>
                  <a:schemeClr val="dk1"/>
                </a:solidFill>
                <a:latin typeface="Comic Sans MS"/>
                <a:ea typeface="Comic Sans MS"/>
                <a:cs typeface="Comic Sans MS"/>
                <a:sym typeface="Comic Sans MS"/>
              </a:rPr>
              <a:t>Give your students a chance to share their learning by sharing their illustrations with peers and talking about what they learned today about their rights. Circulate to check in and help clarify any misconceptions.</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500">
                <a:solidFill>
                  <a:schemeClr val="dk1"/>
                </a:solidFill>
                <a:latin typeface="Comic Sans MS"/>
                <a:ea typeface="Comic Sans MS"/>
                <a:cs typeface="Comic Sans MS"/>
                <a:sym typeface="Comic Sans MS"/>
              </a:rPr>
              <a:t>- Students can also be given the opportunity to share their learning with families and friends by uploading a picture of their work to whichever </a:t>
            </a:r>
            <a:r>
              <a:rPr lang="en" sz="1500">
                <a:solidFill>
                  <a:schemeClr val="dk1"/>
                </a:solidFill>
                <a:latin typeface="Comic Sans MS"/>
                <a:ea typeface="Comic Sans MS"/>
                <a:cs typeface="Comic Sans MS"/>
                <a:sym typeface="Comic Sans MS"/>
              </a:rPr>
              <a:t>digital</a:t>
            </a:r>
            <a:r>
              <a:rPr lang="en" sz="1500">
                <a:solidFill>
                  <a:schemeClr val="dk1"/>
                </a:solidFill>
                <a:latin typeface="Comic Sans MS"/>
                <a:ea typeface="Comic Sans MS"/>
                <a:cs typeface="Comic Sans MS"/>
                <a:sym typeface="Comic Sans MS"/>
              </a:rPr>
              <a:t> portfolio or sharing platform your school uses.</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1500">
              <a:solidFill>
                <a:schemeClr val="dk1"/>
              </a:solidFill>
              <a:latin typeface="Comic Sans MS"/>
              <a:ea typeface="Comic Sans MS"/>
              <a:cs typeface="Comic Sans MS"/>
              <a:sym typeface="Comic Sans MS"/>
            </a:endParaRPr>
          </a:p>
        </p:txBody>
      </p:sp>
      <p:sp>
        <p:nvSpPr>
          <p:cNvPr id="148" name="Google Shape;148;p31"/>
          <p:cNvSpPr/>
          <p:nvPr/>
        </p:nvSpPr>
        <p:spPr>
          <a:xfrm>
            <a:off x="168675" y="770575"/>
            <a:ext cx="9654000" cy="52920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u="sng">
                <a:latin typeface="Comic Sans MS"/>
                <a:ea typeface="Comic Sans MS"/>
                <a:cs typeface="Comic Sans MS"/>
                <a:sym typeface="Comic Sans MS"/>
              </a:rPr>
              <a:t>Things You Can Share:</a:t>
            </a:r>
            <a:endParaRPr sz="3100" u="sng">
              <a:latin typeface="Comic Sans MS"/>
              <a:ea typeface="Comic Sans MS"/>
              <a:cs typeface="Comic Sans MS"/>
              <a:sym typeface="Comic Sans MS"/>
            </a:endParaRPr>
          </a:p>
          <a:p>
            <a:pPr indent="0" lvl="0" marL="0" rtl="0" algn="ctr">
              <a:spcBef>
                <a:spcPts val="0"/>
              </a:spcBef>
              <a:spcAft>
                <a:spcPts val="0"/>
              </a:spcAft>
              <a:buNone/>
            </a:pPr>
            <a:r>
              <a:t/>
            </a:r>
            <a:endParaRPr sz="3300">
              <a:latin typeface="Comic Sans MS"/>
              <a:ea typeface="Comic Sans MS"/>
              <a:cs typeface="Comic Sans MS"/>
              <a:sym typeface="Comic Sans MS"/>
            </a:endParaRPr>
          </a:p>
          <a:p>
            <a:pPr indent="-419100" lvl="0" marL="457200" rtl="0" algn="l">
              <a:spcBef>
                <a:spcPts val="0"/>
              </a:spcBef>
              <a:spcAft>
                <a:spcPts val="0"/>
              </a:spcAft>
              <a:buSzPts val="3000"/>
              <a:buFont typeface="Comic Sans MS"/>
              <a:buChar char="-"/>
            </a:pPr>
            <a:r>
              <a:rPr lang="en" sz="3000">
                <a:latin typeface="Comic Sans MS"/>
                <a:ea typeface="Comic Sans MS"/>
                <a:cs typeface="Comic Sans MS"/>
                <a:sym typeface="Comic Sans MS"/>
              </a:rPr>
              <a:t>Tell your partner about what you drew in your picture.</a:t>
            </a:r>
            <a:endParaRPr sz="3000">
              <a:latin typeface="Comic Sans MS"/>
              <a:ea typeface="Comic Sans MS"/>
              <a:cs typeface="Comic Sans MS"/>
              <a:sym typeface="Comic Sans MS"/>
            </a:endParaRPr>
          </a:p>
          <a:p>
            <a:pPr indent="0" lvl="0" marL="457200" rtl="0" algn="l">
              <a:spcBef>
                <a:spcPts val="0"/>
              </a:spcBef>
              <a:spcAft>
                <a:spcPts val="0"/>
              </a:spcAft>
              <a:buNone/>
            </a:pPr>
            <a:r>
              <a:t/>
            </a:r>
            <a:endParaRPr sz="1800">
              <a:latin typeface="Comic Sans MS"/>
              <a:ea typeface="Comic Sans MS"/>
              <a:cs typeface="Comic Sans MS"/>
              <a:sym typeface="Comic Sans MS"/>
            </a:endParaRPr>
          </a:p>
          <a:p>
            <a:pPr indent="-419100" lvl="0" marL="457200" rtl="0" algn="l">
              <a:spcBef>
                <a:spcPts val="0"/>
              </a:spcBef>
              <a:spcAft>
                <a:spcPts val="0"/>
              </a:spcAft>
              <a:buSzPts val="3000"/>
              <a:buFont typeface="Comic Sans MS"/>
              <a:buChar char="-"/>
            </a:pPr>
            <a:r>
              <a:rPr lang="en" sz="3000">
                <a:latin typeface="Comic Sans MS"/>
                <a:ea typeface="Comic Sans MS"/>
                <a:cs typeface="Comic Sans MS"/>
                <a:sym typeface="Comic Sans MS"/>
              </a:rPr>
              <a:t>Tell your partner an example of something you need &amp; </a:t>
            </a:r>
            <a:r>
              <a:rPr lang="en" sz="3000">
                <a:latin typeface="Comic Sans MS"/>
                <a:ea typeface="Comic Sans MS"/>
                <a:cs typeface="Comic Sans MS"/>
                <a:sym typeface="Comic Sans MS"/>
              </a:rPr>
              <a:t>something</a:t>
            </a:r>
            <a:r>
              <a:rPr lang="en" sz="3000">
                <a:latin typeface="Comic Sans MS"/>
                <a:ea typeface="Comic Sans MS"/>
                <a:cs typeface="Comic Sans MS"/>
                <a:sym typeface="Comic Sans MS"/>
              </a:rPr>
              <a:t> you want.</a:t>
            </a:r>
            <a:endParaRPr sz="3000">
              <a:latin typeface="Comic Sans MS"/>
              <a:ea typeface="Comic Sans MS"/>
              <a:cs typeface="Comic Sans MS"/>
              <a:sym typeface="Comic Sans MS"/>
            </a:endParaRPr>
          </a:p>
          <a:p>
            <a:pPr indent="0" lvl="0" marL="457200" rtl="0" algn="l">
              <a:spcBef>
                <a:spcPts val="0"/>
              </a:spcBef>
              <a:spcAft>
                <a:spcPts val="0"/>
              </a:spcAft>
              <a:buNone/>
            </a:pPr>
            <a:r>
              <a:t/>
            </a:r>
            <a:endParaRPr sz="1800">
              <a:latin typeface="Comic Sans MS"/>
              <a:ea typeface="Comic Sans MS"/>
              <a:cs typeface="Comic Sans MS"/>
              <a:sym typeface="Comic Sans MS"/>
            </a:endParaRPr>
          </a:p>
          <a:p>
            <a:pPr indent="-419100" lvl="0" marL="457200" rtl="0" algn="l">
              <a:spcBef>
                <a:spcPts val="0"/>
              </a:spcBef>
              <a:spcAft>
                <a:spcPts val="0"/>
              </a:spcAft>
              <a:buSzPts val="3000"/>
              <a:buFont typeface="Comic Sans MS"/>
              <a:buChar char="-"/>
            </a:pPr>
            <a:r>
              <a:rPr lang="en" sz="3000">
                <a:latin typeface="Comic Sans MS"/>
                <a:ea typeface="Comic Sans MS"/>
                <a:cs typeface="Comic Sans MS"/>
                <a:sym typeface="Comic Sans MS"/>
              </a:rPr>
              <a:t>Try to answer this question with your partner: Should </a:t>
            </a:r>
            <a:r>
              <a:rPr lang="en" sz="3000" u="sng">
                <a:latin typeface="Comic Sans MS"/>
                <a:ea typeface="Comic Sans MS"/>
                <a:cs typeface="Comic Sans MS"/>
                <a:sym typeface="Comic Sans MS"/>
              </a:rPr>
              <a:t>all</a:t>
            </a:r>
            <a:r>
              <a:rPr lang="en" sz="3000">
                <a:latin typeface="Comic Sans MS"/>
                <a:ea typeface="Comic Sans MS"/>
                <a:cs typeface="Comic Sans MS"/>
                <a:sym typeface="Comic Sans MS"/>
              </a:rPr>
              <a:t> people have the food, water, shelter, safety, and other things they need to live?</a:t>
            </a:r>
            <a:endParaRPr sz="3000">
              <a:latin typeface="Comic Sans MS"/>
              <a:ea typeface="Comic Sans MS"/>
              <a:cs typeface="Comic Sans MS"/>
              <a:sym typeface="Comic Sans MS"/>
            </a:endParaRPr>
          </a:p>
        </p:txBody>
      </p:sp>
      <p:pic>
        <p:nvPicPr>
          <p:cNvPr id="149" name="Google Shape;149;p31"/>
          <p:cNvPicPr preferRelativeResize="0"/>
          <p:nvPr/>
        </p:nvPicPr>
        <p:blipFill>
          <a:blip r:embed="rId4">
            <a:alphaModFix/>
          </a:blip>
          <a:stretch>
            <a:fillRect/>
          </a:stretch>
        </p:blipFill>
        <p:spPr>
          <a:xfrm>
            <a:off x="181625" y="305100"/>
            <a:ext cx="2650375" cy="1643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2"/>
          <p:cNvSpPr/>
          <p:nvPr/>
        </p:nvSpPr>
        <p:spPr>
          <a:xfrm>
            <a:off x="155700" y="142725"/>
            <a:ext cx="9718800" cy="7473900"/>
          </a:xfrm>
          <a:prstGeom prst="roundRect">
            <a:avLst>
              <a:gd fmla="val 16667" name="adj"/>
            </a:avLst>
          </a:prstGeom>
          <a:solidFill>
            <a:srgbClr val="92D0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32"/>
          <p:cNvSpPr/>
          <p:nvPr/>
        </p:nvSpPr>
        <p:spPr>
          <a:xfrm>
            <a:off x="583900" y="467125"/>
            <a:ext cx="8862300" cy="6838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32"/>
          <p:cNvSpPr txBox="1"/>
          <p:nvPr/>
        </p:nvSpPr>
        <p:spPr>
          <a:xfrm>
            <a:off x="2530250" y="519025"/>
            <a:ext cx="5164200" cy="49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latin typeface="Comic Sans MS"/>
                <a:ea typeface="Comic Sans MS"/>
                <a:cs typeface="Comic Sans MS"/>
                <a:sym typeface="Comic Sans MS"/>
              </a:rPr>
              <a:t>References &amp; Resources:</a:t>
            </a:r>
            <a:endParaRPr sz="2000">
              <a:latin typeface="Comic Sans MS"/>
              <a:ea typeface="Comic Sans MS"/>
              <a:cs typeface="Comic Sans MS"/>
              <a:sym typeface="Comic Sans MS"/>
            </a:endParaRPr>
          </a:p>
        </p:txBody>
      </p:sp>
      <p:sp>
        <p:nvSpPr>
          <p:cNvPr id="157" name="Google Shape;157;p32"/>
          <p:cNvSpPr txBox="1"/>
          <p:nvPr/>
        </p:nvSpPr>
        <p:spPr>
          <a:xfrm>
            <a:off x="986150" y="1102925"/>
            <a:ext cx="7954200" cy="5479800"/>
          </a:xfrm>
          <a:prstGeom prst="rect">
            <a:avLst/>
          </a:prstGeom>
          <a:noFill/>
          <a:ln>
            <a:noFill/>
          </a:ln>
        </p:spPr>
        <p:txBody>
          <a:bodyPr anchorCtr="0" anchor="t" bIns="91425" lIns="91425" spcFirstLastPara="1" rIns="91425" wrap="square" tIns="91425">
            <a:spAutoFit/>
          </a:bodyPr>
          <a:lstStyle/>
          <a:p>
            <a:pPr indent="-457200" lvl="0" marL="457200" rtl="0" algn="l">
              <a:lnSpc>
                <a:spcPct val="200000"/>
              </a:lnSpc>
              <a:spcBef>
                <a:spcPts val="0"/>
              </a:spcBef>
              <a:spcAft>
                <a:spcPts val="0"/>
              </a:spcAft>
              <a:buNone/>
            </a:pPr>
            <a:r>
              <a:t/>
            </a:r>
            <a:endParaRPr sz="1700">
              <a:solidFill>
                <a:schemeClr val="dk1"/>
              </a:solidFill>
              <a:latin typeface="Times New Roman"/>
              <a:ea typeface="Times New Roman"/>
              <a:cs typeface="Times New Roman"/>
              <a:sym typeface="Times New Roman"/>
            </a:endParaRPr>
          </a:p>
          <a:p>
            <a:pPr indent="-457200" lvl="0" marL="457200" rtl="0" algn="l">
              <a:lnSpc>
                <a:spcPct val="200000"/>
              </a:lnSpc>
              <a:spcBef>
                <a:spcPts val="0"/>
              </a:spcBef>
              <a:spcAft>
                <a:spcPts val="0"/>
              </a:spcAft>
              <a:buNone/>
            </a:pPr>
            <a:r>
              <a:rPr lang="en" sz="1700">
                <a:solidFill>
                  <a:schemeClr val="dk1"/>
                </a:solidFill>
                <a:latin typeface="Times New Roman"/>
                <a:ea typeface="Times New Roman"/>
                <a:cs typeface="Times New Roman"/>
                <a:sym typeface="Times New Roman"/>
              </a:rPr>
              <a:t>BuzzWithBee. (2020, November 29). </a:t>
            </a:r>
            <a:r>
              <a:rPr i="1" lang="en" sz="1700">
                <a:solidFill>
                  <a:schemeClr val="dk1"/>
                </a:solidFill>
                <a:latin typeface="Times New Roman"/>
                <a:ea typeface="Times New Roman"/>
                <a:cs typeface="Times New Roman"/>
                <a:sym typeface="Times New Roman"/>
              </a:rPr>
              <a:t>Needs and Wants for Kids</a:t>
            </a:r>
            <a:r>
              <a:rPr lang="en" sz="1700">
                <a:solidFill>
                  <a:schemeClr val="dk1"/>
                </a:solidFill>
                <a:latin typeface="Times New Roman"/>
                <a:ea typeface="Times New Roman"/>
                <a:cs typeface="Times New Roman"/>
                <a:sym typeface="Times New Roman"/>
              </a:rPr>
              <a:t> [Video]. YouTube. Retrieved March 20, 2023, from </a:t>
            </a:r>
            <a:r>
              <a:rPr lang="en" sz="1700" u="sng">
                <a:solidFill>
                  <a:schemeClr val="hlink"/>
                </a:solidFill>
                <a:latin typeface="Times New Roman"/>
                <a:ea typeface="Times New Roman"/>
                <a:cs typeface="Times New Roman"/>
                <a:sym typeface="Times New Roman"/>
                <a:hlinkClick r:id="rId3"/>
              </a:rPr>
              <a:t>https://www.youtube.com/watch?v=6OAqNtueu0U</a:t>
            </a:r>
            <a:endParaRPr sz="1700">
              <a:solidFill>
                <a:schemeClr val="dk1"/>
              </a:solidFill>
              <a:latin typeface="Times New Roman"/>
              <a:ea typeface="Times New Roman"/>
              <a:cs typeface="Times New Roman"/>
              <a:sym typeface="Times New Roman"/>
            </a:endParaRPr>
          </a:p>
          <a:p>
            <a:pPr indent="-457200" lvl="0" marL="457200" rtl="0" algn="l">
              <a:lnSpc>
                <a:spcPct val="200000"/>
              </a:lnSpc>
              <a:spcBef>
                <a:spcPts val="0"/>
              </a:spcBef>
              <a:spcAft>
                <a:spcPts val="0"/>
              </a:spcAft>
              <a:buNone/>
            </a:pPr>
            <a:r>
              <a:rPr lang="en" sz="1700">
                <a:solidFill>
                  <a:schemeClr val="dk1"/>
                </a:solidFill>
                <a:latin typeface="Times New Roman"/>
                <a:ea typeface="Times New Roman"/>
                <a:cs typeface="Times New Roman"/>
                <a:sym typeface="Times New Roman"/>
              </a:rPr>
              <a:t>CBC Kids News. (2019b, March 26). </a:t>
            </a:r>
            <a:r>
              <a:rPr i="1" lang="en" sz="1700">
                <a:solidFill>
                  <a:schemeClr val="dk1"/>
                </a:solidFill>
                <a:latin typeface="Times New Roman"/>
                <a:ea typeface="Times New Roman"/>
                <a:cs typeface="Times New Roman"/>
                <a:sym typeface="Times New Roman"/>
              </a:rPr>
              <a:t>United Nations - explained l CBC Kids News</a:t>
            </a:r>
            <a:r>
              <a:rPr lang="en" sz="1700">
                <a:solidFill>
                  <a:schemeClr val="dk1"/>
                </a:solidFill>
                <a:latin typeface="Times New Roman"/>
                <a:ea typeface="Times New Roman"/>
                <a:cs typeface="Times New Roman"/>
                <a:sym typeface="Times New Roman"/>
              </a:rPr>
              <a:t> [Video]. YouTube. Retrieved March 20, 2023, from </a:t>
            </a:r>
            <a:r>
              <a:rPr lang="en" sz="1700" u="sng">
                <a:solidFill>
                  <a:schemeClr val="hlink"/>
                </a:solidFill>
                <a:latin typeface="Times New Roman"/>
                <a:ea typeface="Times New Roman"/>
                <a:cs typeface="Times New Roman"/>
                <a:sym typeface="Times New Roman"/>
                <a:hlinkClick r:id="rId4"/>
              </a:rPr>
              <a:t>https://www.youtube.com/watch?v=SaAmfiJtV4I</a:t>
            </a:r>
            <a:endParaRPr sz="1700">
              <a:solidFill>
                <a:schemeClr val="dk1"/>
              </a:solidFill>
              <a:latin typeface="Times New Roman"/>
              <a:ea typeface="Times New Roman"/>
              <a:cs typeface="Times New Roman"/>
              <a:sym typeface="Times New Roman"/>
            </a:endParaRPr>
          </a:p>
          <a:p>
            <a:pPr indent="-457200" lvl="0" marL="457200" rtl="0" algn="l">
              <a:lnSpc>
                <a:spcPct val="200000"/>
              </a:lnSpc>
              <a:spcBef>
                <a:spcPts val="0"/>
              </a:spcBef>
              <a:spcAft>
                <a:spcPts val="0"/>
              </a:spcAft>
              <a:buNone/>
            </a:pPr>
            <a:r>
              <a:rPr lang="en" sz="1700">
                <a:solidFill>
                  <a:schemeClr val="dk1"/>
                </a:solidFill>
                <a:latin typeface="Times New Roman"/>
                <a:ea typeface="Times New Roman"/>
                <a:cs typeface="Times New Roman"/>
                <a:sym typeface="Times New Roman"/>
              </a:rPr>
              <a:t>Friends of Simon Wiesenthal Center. (2020, October 29). </a:t>
            </a:r>
            <a:r>
              <a:rPr i="1" lang="en" sz="1700">
                <a:solidFill>
                  <a:schemeClr val="dk1"/>
                </a:solidFill>
                <a:latin typeface="Times New Roman"/>
                <a:ea typeface="Times New Roman"/>
                <a:cs typeface="Times New Roman"/>
                <a:sym typeface="Times New Roman"/>
              </a:rPr>
              <a:t>Human Rights Story Corner: I Have the Right to Be a Child</a:t>
            </a:r>
            <a:r>
              <a:rPr lang="en" sz="1700">
                <a:solidFill>
                  <a:schemeClr val="dk1"/>
                </a:solidFill>
                <a:latin typeface="Times New Roman"/>
                <a:ea typeface="Times New Roman"/>
                <a:cs typeface="Times New Roman"/>
                <a:sym typeface="Times New Roman"/>
              </a:rPr>
              <a:t> [Video]. YouTube. Retrieved March 20, 2023, from </a:t>
            </a:r>
            <a:r>
              <a:rPr lang="en" sz="1700" u="sng">
                <a:solidFill>
                  <a:schemeClr val="hlink"/>
                </a:solidFill>
                <a:latin typeface="Times New Roman"/>
                <a:ea typeface="Times New Roman"/>
                <a:cs typeface="Times New Roman"/>
                <a:sym typeface="Times New Roman"/>
                <a:hlinkClick r:id="rId5"/>
              </a:rPr>
              <a:t>https://www.youtube.com/watch?v=ERKhP7bQ6Os</a:t>
            </a:r>
            <a:endParaRPr sz="1700">
              <a:solidFill>
                <a:schemeClr val="dk1"/>
              </a:solidFill>
              <a:latin typeface="Times New Roman"/>
              <a:ea typeface="Times New Roman"/>
              <a:cs typeface="Times New Roman"/>
              <a:sym typeface="Times New Roman"/>
            </a:endParaRPr>
          </a:p>
          <a:p>
            <a:pPr indent="-457200" lvl="0" marL="457200" rtl="0" algn="l">
              <a:lnSpc>
                <a:spcPct val="200000"/>
              </a:lnSpc>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