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223d9c7d14_0_1:notes"/>
          <p:cNvSpPr/>
          <p:nvPr>
            <p:ph idx="2" type="sldImg"/>
          </p:nvPr>
        </p:nvSpPr>
        <p:spPr>
          <a:xfrm>
            <a:off x="121052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223d9c7d1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223d9c7d14_0_81:notes"/>
          <p:cNvSpPr/>
          <p:nvPr>
            <p:ph idx="2" type="sldImg"/>
          </p:nvPr>
        </p:nvSpPr>
        <p:spPr>
          <a:xfrm>
            <a:off x="121052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223d9c7d1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223d9c7d14_0_86:notes"/>
          <p:cNvSpPr/>
          <p:nvPr>
            <p:ph idx="2" type="sldImg"/>
          </p:nvPr>
        </p:nvSpPr>
        <p:spPr>
          <a:xfrm>
            <a:off x="121052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223d9c7d14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223d9c7d14_0_76:notes"/>
          <p:cNvSpPr/>
          <p:nvPr>
            <p:ph idx="2" type="sldImg"/>
          </p:nvPr>
        </p:nvSpPr>
        <p:spPr>
          <a:xfrm>
            <a:off x="121052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223d9c7d1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223d9c7d14_0_66:notes"/>
          <p:cNvSpPr/>
          <p:nvPr>
            <p:ph idx="2" type="sldImg"/>
          </p:nvPr>
        </p:nvSpPr>
        <p:spPr>
          <a:xfrm>
            <a:off x="121052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223d9c7d1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223d9c7d14_0_71:notes"/>
          <p:cNvSpPr/>
          <p:nvPr>
            <p:ph idx="2" type="sldImg"/>
          </p:nvPr>
        </p:nvSpPr>
        <p:spPr>
          <a:xfrm>
            <a:off x="121052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223d9c7d1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223d9c7d14_0_61:notes"/>
          <p:cNvSpPr/>
          <p:nvPr>
            <p:ph idx="2" type="sldImg"/>
          </p:nvPr>
        </p:nvSpPr>
        <p:spPr>
          <a:xfrm>
            <a:off x="121052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223d9c7d1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223d9c7d14_0_56:notes"/>
          <p:cNvSpPr/>
          <p:nvPr>
            <p:ph idx="2" type="sldImg"/>
          </p:nvPr>
        </p:nvSpPr>
        <p:spPr>
          <a:xfrm>
            <a:off x="1210522"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223d9c7d1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65425cf10_0_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265425cf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Autofit/>
          </a:bodyPr>
          <a:lstStyle>
            <a:lvl1pPr indent="-368300" lvl="0" marL="457200" algn="ctr">
              <a:spcBef>
                <a:spcPts val="0"/>
              </a:spcBef>
              <a:spcAft>
                <a:spcPts val="0"/>
              </a:spcAft>
              <a:buSzPts val="2200"/>
              <a:buChar char="●"/>
              <a:defRPr/>
            </a:lvl1pPr>
            <a:lvl2pPr indent="-336550" lvl="1" marL="914400" algn="ctr">
              <a:spcBef>
                <a:spcPts val="2000"/>
              </a:spcBef>
              <a:spcAft>
                <a:spcPts val="0"/>
              </a:spcAft>
              <a:buSzPts val="1700"/>
              <a:buChar char="○"/>
              <a:defRPr/>
            </a:lvl2pPr>
            <a:lvl3pPr indent="-336550" lvl="2" marL="1371600" algn="ctr">
              <a:spcBef>
                <a:spcPts val="2000"/>
              </a:spcBef>
              <a:spcAft>
                <a:spcPts val="0"/>
              </a:spcAft>
              <a:buSzPts val="1700"/>
              <a:buChar char="■"/>
              <a:defRPr/>
            </a:lvl3pPr>
            <a:lvl4pPr indent="-336550" lvl="3" marL="1828800" algn="ctr">
              <a:spcBef>
                <a:spcPts val="2000"/>
              </a:spcBef>
              <a:spcAft>
                <a:spcPts val="0"/>
              </a:spcAft>
              <a:buSzPts val="1700"/>
              <a:buChar char="●"/>
              <a:defRPr/>
            </a:lvl4pPr>
            <a:lvl5pPr indent="-336550" lvl="4" marL="2286000" algn="ctr">
              <a:spcBef>
                <a:spcPts val="2000"/>
              </a:spcBef>
              <a:spcAft>
                <a:spcPts val="0"/>
              </a:spcAft>
              <a:buSzPts val="1700"/>
              <a:buChar char="○"/>
              <a:defRPr/>
            </a:lvl5pPr>
            <a:lvl6pPr indent="-336550" lvl="5" marL="2743200" algn="ctr">
              <a:spcBef>
                <a:spcPts val="2000"/>
              </a:spcBef>
              <a:spcAft>
                <a:spcPts val="0"/>
              </a:spcAft>
              <a:buSzPts val="1700"/>
              <a:buChar char="■"/>
              <a:defRPr/>
            </a:lvl6pPr>
            <a:lvl7pPr indent="-336550" lvl="6" marL="3200400" algn="ctr">
              <a:spcBef>
                <a:spcPts val="2000"/>
              </a:spcBef>
              <a:spcAft>
                <a:spcPts val="0"/>
              </a:spcAft>
              <a:buSzPts val="1700"/>
              <a:buChar char="●"/>
              <a:defRPr/>
            </a:lvl7pPr>
            <a:lvl8pPr indent="-336550" lvl="7" marL="3657600" algn="ctr">
              <a:spcBef>
                <a:spcPts val="2000"/>
              </a:spcBef>
              <a:spcAft>
                <a:spcPts val="0"/>
              </a:spcAft>
              <a:buSzPts val="1700"/>
              <a:buChar char="○"/>
              <a:defRPr/>
            </a:lvl8pPr>
            <a:lvl9pPr indent="-336550" lvl="8" marL="4114800" algn="ctr">
              <a:spcBef>
                <a:spcPts val="2000"/>
              </a:spcBef>
              <a:spcAft>
                <a:spcPts val="200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42879" y="1125136"/>
            <a:ext cx="9372600" cy="3101700"/>
          </a:xfrm>
          <a:prstGeom prst="rect">
            <a:avLst/>
          </a:prstGeom>
        </p:spPr>
        <p:txBody>
          <a:bodyPr anchorCtr="0" anchor="b" bIns="115675" lIns="115675" spcFirstLastPara="1" rIns="115675" wrap="square" tIns="115675">
            <a:noAutofit/>
          </a:bodyPr>
          <a:lstStyle>
            <a:lvl1pPr lvl="0" rtl="0" algn="ctr">
              <a:spcBef>
                <a:spcPts val="0"/>
              </a:spcBef>
              <a:spcAft>
                <a:spcPts val="0"/>
              </a:spcAft>
              <a:buSzPts val="6600"/>
              <a:buNone/>
              <a:defRPr sz="6600"/>
            </a:lvl1pPr>
            <a:lvl2pPr lvl="1" rtl="0" algn="ctr">
              <a:spcBef>
                <a:spcPts val="0"/>
              </a:spcBef>
              <a:spcAft>
                <a:spcPts val="0"/>
              </a:spcAft>
              <a:buSzPts val="6600"/>
              <a:buNone/>
              <a:defRPr sz="6600"/>
            </a:lvl2pPr>
            <a:lvl3pPr lvl="2" rtl="0" algn="ctr">
              <a:spcBef>
                <a:spcPts val="0"/>
              </a:spcBef>
              <a:spcAft>
                <a:spcPts val="0"/>
              </a:spcAft>
              <a:buSzPts val="6600"/>
              <a:buNone/>
              <a:defRPr sz="6600"/>
            </a:lvl3pPr>
            <a:lvl4pPr lvl="3" rtl="0" algn="ctr">
              <a:spcBef>
                <a:spcPts val="0"/>
              </a:spcBef>
              <a:spcAft>
                <a:spcPts val="0"/>
              </a:spcAft>
              <a:buSzPts val="6600"/>
              <a:buNone/>
              <a:defRPr sz="6600"/>
            </a:lvl4pPr>
            <a:lvl5pPr lvl="4" rtl="0" algn="ctr">
              <a:spcBef>
                <a:spcPts val="0"/>
              </a:spcBef>
              <a:spcAft>
                <a:spcPts val="0"/>
              </a:spcAft>
              <a:buSzPts val="6600"/>
              <a:buNone/>
              <a:defRPr sz="6600"/>
            </a:lvl5pPr>
            <a:lvl6pPr lvl="5" rtl="0" algn="ctr">
              <a:spcBef>
                <a:spcPts val="0"/>
              </a:spcBef>
              <a:spcAft>
                <a:spcPts val="0"/>
              </a:spcAft>
              <a:buSzPts val="6600"/>
              <a:buNone/>
              <a:defRPr sz="6600"/>
            </a:lvl6pPr>
            <a:lvl7pPr lvl="6" rtl="0" algn="ctr">
              <a:spcBef>
                <a:spcPts val="0"/>
              </a:spcBef>
              <a:spcAft>
                <a:spcPts val="0"/>
              </a:spcAft>
              <a:buSzPts val="6600"/>
              <a:buNone/>
              <a:defRPr sz="6600"/>
            </a:lvl7pPr>
            <a:lvl8pPr lvl="7" rtl="0" algn="ctr">
              <a:spcBef>
                <a:spcPts val="0"/>
              </a:spcBef>
              <a:spcAft>
                <a:spcPts val="0"/>
              </a:spcAft>
              <a:buSzPts val="6600"/>
              <a:buNone/>
              <a:defRPr sz="6600"/>
            </a:lvl8pPr>
            <a:lvl9pPr lvl="8" rtl="0" algn="ctr">
              <a:spcBef>
                <a:spcPts val="0"/>
              </a:spcBef>
              <a:spcAft>
                <a:spcPts val="0"/>
              </a:spcAft>
              <a:buSzPts val="6600"/>
              <a:buNone/>
              <a:defRPr sz="6600"/>
            </a:lvl9pPr>
          </a:lstStyle>
          <a:p/>
        </p:txBody>
      </p:sp>
      <p:sp>
        <p:nvSpPr>
          <p:cNvPr id="56" name="Google Shape;56;p14"/>
          <p:cNvSpPr txBox="1"/>
          <p:nvPr>
            <p:ph idx="1" type="subTitle"/>
          </p:nvPr>
        </p:nvSpPr>
        <p:spPr>
          <a:xfrm>
            <a:off x="342870" y="4282678"/>
            <a:ext cx="9372600" cy="1197600"/>
          </a:xfrm>
          <a:prstGeom prst="rect">
            <a:avLst/>
          </a:prstGeom>
        </p:spPr>
        <p:txBody>
          <a:bodyPr anchorCtr="0" anchor="t" bIns="115675" lIns="115675" spcFirstLastPara="1" rIns="115675" wrap="square" tIns="11567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57" name="Google Shape;57;p14"/>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42870" y="3250173"/>
            <a:ext cx="9372600" cy="1272000"/>
          </a:xfrm>
          <a:prstGeom prst="rect">
            <a:avLst/>
          </a:prstGeom>
        </p:spPr>
        <p:txBody>
          <a:bodyPr anchorCtr="0" anchor="ctr" bIns="115675" lIns="115675" spcFirstLastPara="1" rIns="115675" wrap="square" tIns="115675">
            <a:noAutofit/>
          </a:bodyPr>
          <a:lstStyle>
            <a:lvl1pPr lvl="0" rtl="0" algn="ctr">
              <a:spcBef>
                <a:spcPts val="0"/>
              </a:spcBef>
              <a:spcAft>
                <a:spcPts val="0"/>
              </a:spcAft>
              <a:buSzPts val="4600"/>
              <a:buNone/>
              <a:defRPr sz="4600"/>
            </a:lvl1pPr>
            <a:lvl2pPr lvl="1" rtl="0" algn="ctr">
              <a:spcBef>
                <a:spcPts val="0"/>
              </a:spcBef>
              <a:spcAft>
                <a:spcPts val="0"/>
              </a:spcAft>
              <a:buSzPts val="4600"/>
              <a:buNone/>
              <a:defRPr sz="4600"/>
            </a:lvl2pPr>
            <a:lvl3pPr lvl="2" rtl="0" algn="ctr">
              <a:spcBef>
                <a:spcPts val="0"/>
              </a:spcBef>
              <a:spcAft>
                <a:spcPts val="0"/>
              </a:spcAft>
              <a:buSzPts val="4600"/>
              <a:buNone/>
              <a:defRPr sz="4600"/>
            </a:lvl3pPr>
            <a:lvl4pPr lvl="3" rtl="0" algn="ctr">
              <a:spcBef>
                <a:spcPts val="0"/>
              </a:spcBef>
              <a:spcAft>
                <a:spcPts val="0"/>
              </a:spcAft>
              <a:buSzPts val="4600"/>
              <a:buNone/>
              <a:defRPr sz="4600"/>
            </a:lvl4pPr>
            <a:lvl5pPr lvl="4" rtl="0" algn="ctr">
              <a:spcBef>
                <a:spcPts val="0"/>
              </a:spcBef>
              <a:spcAft>
                <a:spcPts val="0"/>
              </a:spcAft>
              <a:buSzPts val="4600"/>
              <a:buNone/>
              <a:defRPr sz="4600"/>
            </a:lvl5pPr>
            <a:lvl6pPr lvl="5" rtl="0" algn="ctr">
              <a:spcBef>
                <a:spcPts val="0"/>
              </a:spcBef>
              <a:spcAft>
                <a:spcPts val="0"/>
              </a:spcAft>
              <a:buSzPts val="4600"/>
              <a:buNone/>
              <a:defRPr sz="4600"/>
            </a:lvl6pPr>
            <a:lvl7pPr lvl="6" rtl="0" algn="ctr">
              <a:spcBef>
                <a:spcPts val="0"/>
              </a:spcBef>
              <a:spcAft>
                <a:spcPts val="0"/>
              </a:spcAft>
              <a:buSzPts val="4600"/>
              <a:buNone/>
              <a:defRPr sz="4600"/>
            </a:lvl7pPr>
            <a:lvl8pPr lvl="7" rtl="0" algn="ctr">
              <a:spcBef>
                <a:spcPts val="0"/>
              </a:spcBef>
              <a:spcAft>
                <a:spcPts val="0"/>
              </a:spcAft>
              <a:buSzPts val="4600"/>
              <a:buNone/>
              <a:defRPr sz="4600"/>
            </a:lvl8pPr>
            <a:lvl9pPr lvl="8" rtl="0" algn="ctr">
              <a:spcBef>
                <a:spcPts val="0"/>
              </a:spcBef>
              <a:spcAft>
                <a:spcPts val="0"/>
              </a:spcAft>
              <a:buSzPts val="4600"/>
              <a:buNone/>
              <a:defRPr sz="4600"/>
            </a:lvl9pPr>
          </a:lstStyle>
          <a:p/>
        </p:txBody>
      </p:sp>
      <p:sp>
        <p:nvSpPr>
          <p:cNvPr id="60" name="Google Shape;60;p15"/>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42870" y="672482"/>
            <a:ext cx="9372600" cy="865500"/>
          </a:xfrm>
          <a:prstGeom prst="rect">
            <a:avLst/>
          </a:prstGeom>
        </p:spPr>
        <p:txBody>
          <a:bodyPr anchorCtr="0" anchor="t" bIns="115675" lIns="115675" spcFirstLastPara="1" rIns="115675" wrap="square" tIns="11567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3" name="Google Shape;63;p16"/>
          <p:cNvSpPr txBox="1"/>
          <p:nvPr>
            <p:ph idx="1" type="body"/>
          </p:nvPr>
        </p:nvSpPr>
        <p:spPr>
          <a:xfrm>
            <a:off x="342870" y="1741518"/>
            <a:ext cx="9372600" cy="5162700"/>
          </a:xfrm>
          <a:prstGeom prst="rect">
            <a:avLst/>
          </a:prstGeom>
        </p:spPr>
        <p:txBody>
          <a:bodyPr anchorCtr="0" anchor="t" bIns="115675" lIns="115675" spcFirstLastPara="1" rIns="115675" wrap="square" tIns="115675">
            <a:noAutofit/>
          </a:bodyPr>
          <a:lstStyle>
            <a:lvl1pPr indent="-368300" lvl="0" marL="457200" rtl="0">
              <a:spcBef>
                <a:spcPts val="0"/>
              </a:spcBef>
              <a:spcAft>
                <a:spcPts val="0"/>
              </a:spcAft>
              <a:buSzPts val="2200"/>
              <a:buChar char="●"/>
              <a:defRPr/>
            </a:lvl1pPr>
            <a:lvl2pPr indent="-336550" lvl="1" marL="914400" rtl="0">
              <a:spcBef>
                <a:spcPts val="2100"/>
              </a:spcBef>
              <a:spcAft>
                <a:spcPts val="0"/>
              </a:spcAft>
              <a:buSzPts val="1700"/>
              <a:buChar char="○"/>
              <a:defRPr/>
            </a:lvl2pPr>
            <a:lvl3pPr indent="-336550" lvl="2" marL="1371600" rtl="0">
              <a:spcBef>
                <a:spcPts val="2100"/>
              </a:spcBef>
              <a:spcAft>
                <a:spcPts val="0"/>
              </a:spcAft>
              <a:buSzPts val="1700"/>
              <a:buChar char="■"/>
              <a:defRPr/>
            </a:lvl3pPr>
            <a:lvl4pPr indent="-336550" lvl="3" marL="1828800" rtl="0">
              <a:spcBef>
                <a:spcPts val="2100"/>
              </a:spcBef>
              <a:spcAft>
                <a:spcPts val="0"/>
              </a:spcAft>
              <a:buSzPts val="1700"/>
              <a:buChar char="●"/>
              <a:defRPr/>
            </a:lvl4pPr>
            <a:lvl5pPr indent="-336550" lvl="4" marL="2286000" rtl="0">
              <a:spcBef>
                <a:spcPts val="2100"/>
              </a:spcBef>
              <a:spcAft>
                <a:spcPts val="0"/>
              </a:spcAft>
              <a:buSzPts val="1700"/>
              <a:buChar char="○"/>
              <a:defRPr/>
            </a:lvl5pPr>
            <a:lvl6pPr indent="-336550" lvl="5" marL="2743200" rtl="0">
              <a:spcBef>
                <a:spcPts val="2100"/>
              </a:spcBef>
              <a:spcAft>
                <a:spcPts val="0"/>
              </a:spcAft>
              <a:buSzPts val="1700"/>
              <a:buChar char="■"/>
              <a:defRPr/>
            </a:lvl6pPr>
            <a:lvl7pPr indent="-336550" lvl="6" marL="3200400" rtl="0">
              <a:spcBef>
                <a:spcPts val="2100"/>
              </a:spcBef>
              <a:spcAft>
                <a:spcPts val="0"/>
              </a:spcAft>
              <a:buSzPts val="1700"/>
              <a:buChar char="●"/>
              <a:defRPr/>
            </a:lvl7pPr>
            <a:lvl8pPr indent="-336550" lvl="7" marL="3657600" rtl="0">
              <a:spcBef>
                <a:spcPts val="2100"/>
              </a:spcBef>
              <a:spcAft>
                <a:spcPts val="0"/>
              </a:spcAft>
              <a:buSzPts val="1700"/>
              <a:buChar char="○"/>
              <a:defRPr/>
            </a:lvl8pPr>
            <a:lvl9pPr indent="-336550" lvl="8" marL="4114800" rtl="0">
              <a:spcBef>
                <a:spcPts val="2100"/>
              </a:spcBef>
              <a:spcAft>
                <a:spcPts val="2100"/>
              </a:spcAft>
              <a:buSzPts val="1700"/>
              <a:buChar char="■"/>
              <a:defRPr/>
            </a:lvl9pPr>
          </a:lstStyle>
          <a:p/>
        </p:txBody>
      </p:sp>
      <p:sp>
        <p:nvSpPr>
          <p:cNvPr id="64" name="Google Shape;64;p16"/>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42870" y="672482"/>
            <a:ext cx="9372600" cy="865500"/>
          </a:xfrm>
          <a:prstGeom prst="rect">
            <a:avLst/>
          </a:prstGeom>
        </p:spPr>
        <p:txBody>
          <a:bodyPr anchorCtr="0" anchor="t" bIns="115675" lIns="115675" spcFirstLastPara="1" rIns="115675" wrap="square" tIns="11567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7" name="Google Shape;67;p17"/>
          <p:cNvSpPr txBox="1"/>
          <p:nvPr>
            <p:ph idx="1" type="body"/>
          </p:nvPr>
        </p:nvSpPr>
        <p:spPr>
          <a:xfrm>
            <a:off x="342870" y="1741518"/>
            <a:ext cx="4399800" cy="5162700"/>
          </a:xfrm>
          <a:prstGeom prst="rect">
            <a:avLst/>
          </a:prstGeom>
        </p:spPr>
        <p:txBody>
          <a:bodyPr anchorCtr="0" anchor="t" bIns="115675" lIns="115675" spcFirstLastPara="1" rIns="115675" wrap="square" tIns="115675">
            <a:noAutofit/>
          </a:bodyPr>
          <a:lstStyle>
            <a:lvl1pPr indent="-336550" lvl="0" marL="457200" rtl="0">
              <a:spcBef>
                <a:spcPts val="0"/>
              </a:spcBef>
              <a:spcAft>
                <a:spcPts val="0"/>
              </a:spcAft>
              <a:buSzPts val="1700"/>
              <a:buChar char="●"/>
              <a:defRPr sz="1700"/>
            </a:lvl1pPr>
            <a:lvl2pPr indent="-323850" lvl="1" marL="914400" rtl="0">
              <a:spcBef>
                <a:spcPts val="2100"/>
              </a:spcBef>
              <a:spcAft>
                <a:spcPts val="0"/>
              </a:spcAft>
              <a:buSzPts val="1500"/>
              <a:buChar char="○"/>
              <a:defRPr sz="1500"/>
            </a:lvl2pPr>
            <a:lvl3pPr indent="-323850" lvl="2" marL="1371600" rtl="0">
              <a:spcBef>
                <a:spcPts val="2100"/>
              </a:spcBef>
              <a:spcAft>
                <a:spcPts val="0"/>
              </a:spcAft>
              <a:buSzPts val="1500"/>
              <a:buChar char="■"/>
              <a:defRPr sz="1500"/>
            </a:lvl3pPr>
            <a:lvl4pPr indent="-323850" lvl="3" marL="1828800" rtl="0">
              <a:spcBef>
                <a:spcPts val="2100"/>
              </a:spcBef>
              <a:spcAft>
                <a:spcPts val="0"/>
              </a:spcAft>
              <a:buSzPts val="1500"/>
              <a:buChar char="●"/>
              <a:defRPr sz="1500"/>
            </a:lvl4pPr>
            <a:lvl5pPr indent="-323850" lvl="4" marL="2286000" rtl="0">
              <a:spcBef>
                <a:spcPts val="2100"/>
              </a:spcBef>
              <a:spcAft>
                <a:spcPts val="0"/>
              </a:spcAft>
              <a:buSzPts val="1500"/>
              <a:buChar char="○"/>
              <a:defRPr sz="1500"/>
            </a:lvl5pPr>
            <a:lvl6pPr indent="-323850" lvl="5" marL="2743200" rtl="0">
              <a:spcBef>
                <a:spcPts val="2100"/>
              </a:spcBef>
              <a:spcAft>
                <a:spcPts val="0"/>
              </a:spcAft>
              <a:buSzPts val="1500"/>
              <a:buChar char="■"/>
              <a:defRPr sz="1500"/>
            </a:lvl6pPr>
            <a:lvl7pPr indent="-323850" lvl="6" marL="3200400" rtl="0">
              <a:spcBef>
                <a:spcPts val="2100"/>
              </a:spcBef>
              <a:spcAft>
                <a:spcPts val="0"/>
              </a:spcAft>
              <a:buSzPts val="1500"/>
              <a:buChar char="●"/>
              <a:defRPr sz="1500"/>
            </a:lvl7pPr>
            <a:lvl8pPr indent="-323850" lvl="7" marL="3657600" rtl="0">
              <a:spcBef>
                <a:spcPts val="2100"/>
              </a:spcBef>
              <a:spcAft>
                <a:spcPts val="0"/>
              </a:spcAft>
              <a:buSzPts val="1500"/>
              <a:buChar char="○"/>
              <a:defRPr sz="1500"/>
            </a:lvl8pPr>
            <a:lvl9pPr indent="-323850" lvl="8" marL="4114800" rtl="0">
              <a:spcBef>
                <a:spcPts val="2100"/>
              </a:spcBef>
              <a:spcAft>
                <a:spcPts val="2100"/>
              </a:spcAft>
              <a:buSzPts val="1500"/>
              <a:buChar char="■"/>
              <a:defRPr sz="1500"/>
            </a:lvl9pPr>
          </a:lstStyle>
          <a:p/>
        </p:txBody>
      </p:sp>
      <p:sp>
        <p:nvSpPr>
          <p:cNvPr id="68" name="Google Shape;68;p17"/>
          <p:cNvSpPr txBox="1"/>
          <p:nvPr>
            <p:ph idx="2" type="body"/>
          </p:nvPr>
        </p:nvSpPr>
        <p:spPr>
          <a:xfrm>
            <a:off x="5315640" y="1741518"/>
            <a:ext cx="4399800" cy="5162700"/>
          </a:xfrm>
          <a:prstGeom prst="rect">
            <a:avLst/>
          </a:prstGeom>
        </p:spPr>
        <p:txBody>
          <a:bodyPr anchorCtr="0" anchor="t" bIns="115675" lIns="115675" spcFirstLastPara="1" rIns="115675" wrap="square" tIns="115675">
            <a:noAutofit/>
          </a:bodyPr>
          <a:lstStyle>
            <a:lvl1pPr indent="-336550" lvl="0" marL="457200" rtl="0">
              <a:spcBef>
                <a:spcPts val="0"/>
              </a:spcBef>
              <a:spcAft>
                <a:spcPts val="0"/>
              </a:spcAft>
              <a:buSzPts val="1700"/>
              <a:buChar char="●"/>
              <a:defRPr sz="1700"/>
            </a:lvl1pPr>
            <a:lvl2pPr indent="-323850" lvl="1" marL="914400" rtl="0">
              <a:spcBef>
                <a:spcPts val="2100"/>
              </a:spcBef>
              <a:spcAft>
                <a:spcPts val="0"/>
              </a:spcAft>
              <a:buSzPts val="1500"/>
              <a:buChar char="○"/>
              <a:defRPr sz="1500"/>
            </a:lvl2pPr>
            <a:lvl3pPr indent="-323850" lvl="2" marL="1371600" rtl="0">
              <a:spcBef>
                <a:spcPts val="2100"/>
              </a:spcBef>
              <a:spcAft>
                <a:spcPts val="0"/>
              </a:spcAft>
              <a:buSzPts val="1500"/>
              <a:buChar char="■"/>
              <a:defRPr sz="1500"/>
            </a:lvl3pPr>
            <a:lvl4pPr indent="-323850" lvl="3" marL="1828800" rtl="0">
              <a:spcBef>
                <a:spcPts val="2100"/>
              </a:spcBef>
              <a:spcAft>
                <a:spcPts val="0"/>
              </a:spcAft>
              <a:buSzPts val="1500"/>
              <a:buChar char="●"/>
              <a:defRPr sz="1500"/>
            </a:lvl4pPr>
            <a:lvl5pPr indent="-323850" lvl="4" marL="2286000" rtl="0">
              <a:spcBef>
                <a:spcPts val="2100"/>
              </a:spcBef>
              <a:spcAft>
                <a:spcPts val="0"/>
              </a:spcAft>
              <a:buSzPts val="1500"/>
              <a:buChar char="○"/>
              <a:defRPr sz="1500"/>
            </a:lvl5pPr>
            <a:lvl6pPr indent="-323850" lvl="5" marL="2743200" rtl="0">
              <a:spcBef>
                <a:spcPts val="2100"/>
              </a:spcBef>
              <a:spcAft>
                <a:spcPts val="0"/>
              </a:spcAft>
              <a:buSzPts val="1500"/>
              <a:buChar char="■"/>
              <a:defRPr sz="1500"/>
            </a:lvl6pPr>
            <a:lvl7pPr indent="-323850" lvl="6" marL="3200400" rtl="0">
              <a:spcBef>
                <a:spcPts val="2100"/>
              </a:spcBef>
              <a:spcAft>
                <a:spcPts val="0"/>
              </a:spcAft>
              <a:buSzPts val="1500"/>
              <a:buChar char="●"/>
              <a:defRPr sz="1500"/>
            </a:lvl7pPr>
            <a:lvl8pPr indent="-323850" lvl="7" marL="3657600" rtl="0">
              <a:spcBef>
                <a:spcPts val="2100"/>
              </a:spcBef>
              <a:spcAft>
                <a:spcPts val="0"/>
              </a:spcAft>
              <a:buSzPts val="1500"/>
              <a:buChar char="○"/>
              <a:defRPr sz="1500"/>
            </a:lvl8pPr>
            <a:lvl9pPr indent="-323850" lvl="8" marL="4114800" rtl="0">
              <a:spcBef>
                <a:spcPts val="2100"/>
              </a:spcBef>
              <a:spcAft>
                <a:spcPts val="2100"/>
              </a:spcAft>
              <a:buSzPts val="1500"/>
              <a:buChar char="■"/>
              <a:defRPr sz="1500"/>
            </a:lvl9pPr>
          </a:lstStyle>
          <a:p/>
        </p:txBody>
      </p:sp>
      <p:sp>
        <p:nvSpPr>
          <p:cNvPr id="69" name="Google Shape;69;p17"/>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42870" y="672482"/>
            <a:ext cx="9372600" cy="865500"/>
          </a:xfrm>
          <a:prstGeom prst="rect">
            <a:avLst/>
          </a:prstGeom>
        </p:spPr>
        <p:txBody>
          <a:bodyPr anchorCtr="0" anchor="t" bIns="115675" lIns="115675" spcFirstLastPara="1" rIns="115675" wrap="square" tIns="11567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2" name="Google Shape;72;p18"/>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42870" y="839573"/>
            <a:ext cx="3088800" cy="1141800"/>
          </a:xfrm>
          <a:prstGeom prst="rect">
            <a:avLst/>
          </a:prstGeom>
        </p:spPr>
        <p:txBody>
          <a:bodyPr anchorCtr="0" anchor="b" bIns="115675" lIns="115675" spcFirstLastPara="1" rIns="115675" wrap="square" tIns="115675">
            <a:noAutofit/>
          </a:bodyPr>
          <a:lstStyle>
            <a:lvl1pPr lvl="0" rtl="0">
              <a:spcBef>
                <a:spcPts val="0"/>
              </a:spcBef>
              <a:spcAft>
                <a:spcPts val="0"/>
              </a:spcAft>
              <a:buSzPts val="3100"/>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p:txBody>
      </p:sp>
      <p:sp>
        <p:nvSpPr>
          <p:cNvPr id="75" name="Google Shape;75;p19"/>
          <p:cNvSpPr txBox="1"/>
          <p:nvPr>
            <p:ph idx="1" type="body"/>
          </p:nvPr>
        </p:nvSpPr>
        <p:spPr>
          <a:xfrm>
            <a:off x="342870" y="2099840"/>
            <a:ext cx="3088800" cy="4804500"/>
          </a:xfrm>
          <a:prstGeom prst="rect">
            <a:avLst/>
          </a:prstGeom>
        </p:spPr>
        <p:txBody>
          <a:bodyPr anchorCtr="0" anchor="t" bIns="115675" lIns="115675" spcFirstLastPara="1" rIns="115675" wrap="square" tIns="115675">
            <a:noAutofit/>
          </a:bodyPr>
          <a:lstStyle>
            <a:lvl1pPr indent="-323850" lvl="0" marL="457200" rtl="0">
              <a:spcBef>
                <a:spcPts val="0"/>
              </a:spcBef>
              <a:spcAft>
                <a:spcPts val="0"/>
              </a:spcAft>
              <a:buSzPts val="1500"/>
              <a:buChar char="●"/>
              <a:defRPr sz="1500"/>
            </a:lvl1pPr>
            <a:lvl2pPr indent="-323850" lvl="1" marL="914400" rtl="0">
              <a:spcBef>
                <a:spcPts val="2100"/>
              </a:spcBef>
              <a:spcAft>
                <a:spcPts val="0"/>
              </a:spcAft>
              <a:buSzPts val="1500"/>
              <a:buChar char="○"/>
              <a:defRPr sz="1500"/>
            </a:lvl2pPr>
            <a:lvl3pPr indent="-323850" lvl="2" marL="1371600" rtl="0">
              <a:spcBef>
                <a:spcPts val="2100"/>
              </a:spcBef>
              <a:spcAft>
                <a:spcPts val="0"/>
              </a:spcAft>
              <a:buSzPts val="1500"/>
              <a:buChar char="■"/>
              <a:defRPr sz="1500"/>
            </a:lvl3pPr>
            <a:lvl4pPr indent="-323850" lvl="3" marL="1828800" rtl="0">
              <a:spcBef>
                <a:spcPts val="2100"/>
              </a:spcBef>
              <a:spcAft>
                <a:spcPts val="0"/>
              </a:spcAft>
              <a:buSzPts val="1500"/>
              <a:buChar char="●"/>
              <a:defRPr sz="1500"/>
            </a:lvl4pPr>
            <a:lvl5pPr indent="-323850" lvl="4" marL="2286000" rtl="0">
              <a:spcBef>
                <a:spcPts val="2100"/>
              </a:spcBef>
              <a:spcAft>
                <a:spcPts val="0"/>
              </a:spcAft>
              <a:buSzPts val="1500"/>
              <a:buChar char="○"/>
              <a:defRPr sz="1500"/>
            </a:lvl5pPr>
            <a:lvl6pPr indent="-323850" lvl="5" marL="2743200" rtl="0">
              <a:spcBef>
                <a:spcPts val="2100"/>
              </a:spcBef>
              <a:spcAft>
                <a:spcPts val="0"/>
              </a:spcAft>
              <a:buSzPts val="1500"/>
              <a:buChar char="■"/>
              <a:defRPr sz="1500"/>
            </a:lvl6pPr>
            <a:lvl7pPr indent="-323850" lvl="6" marL="3200400" rtl="0">
              <a:spcBef>
                <a:spcPts val="2100"/>
              </a:spcBef>
              <a:spcAft>
                <a:spcPts val="0"/>
              </a:spcAft>
              <a:buSzPts val="1500"/>
              <a:buChar char="●"/>
              <a:defRPr sz="1500"/>
            </a:lvl7pPr>
            <a:lvl8pPr indent="-323850" lvl="7" marL="3657600" rtl="0">
              <a:spcBef>
                <a:spcPts val="2100"/>
              </a:spcBef>
              <a:spcAft>
                <a:spcPts val="0"/>
              </a:spcAft>
              <a:buSzPts val="1500"/>
              <a:buChar char="○"/>
              <a:defRPr sz="1500"/>
            </a:lvl8pPr>
            <a:lvl9pPr indent="-323850" lvl="8" marL="4114800" rtl="0">
              <a:spcBef>
                <a:spcPts val="2100"/>
              </a:spcBef>
              <a:spcAft>
                <a:spcPts val="2100"/>
              </a:spcAft>
              <a:buSzPts val="1500"/>
              <a:buChar char="■"/>
              <a:defRPr sz="1500"/>
            </a:lvl9pPr>
          </a:lstStyle>
          <a:p/>
        </p:txBody>
      </p:sp>
      <p:sp>
        <p:nvSpPr>
          <p:cNvPr id="76" name="Google Shape;76;p19"/>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539275" y="680227"/>
            <a:ext cx="7004700" cy="6181800"/>
          </a:xfrm>
          <a:prstGeom prst="rect">
            <a:avLst/>
          </a:prstGeom>
        </p:spPr>
        <p:txBody>
          <a:bodyPr anchorCtr="0" anchor="ctr" bIns="115675" lIns="115675" spcFirstLastPara="1" rIns="115675" wrap="square" tIns="115675">
            <a:noAutofit/>
          </a:bodyPr>
          <a:lstStyle>
            <a:lvl1pPr lvl="0" rtl="0">
              <a:spcBef>
                <a:spcPts val="0"/>
              </a:spcBef>
              <a:spcAft>
                <a:spcPts val="0"/>
              </a:spcAft>
              <a:buSzPts val="6100"/>
              <a:buNone/>
              <a:defRPr sz="6100"/>
            </a:lvl1pPr>
            <a:lvl2pPr lvl="1" rtl="0">
              <a:spcBef>
                <a:spcPts val="0"/>
              </a:spcBef>
              <a:spcAft>
                <a:spcPts val="0"/>
              </a:spcAft>
              <a:buSzPts val="6100"/>
              <a:buNone/>
              <a:defRPr sz="6100"/>
            </a:lvl2pPr>
            <a:lvl3pPr lvl="2" rtl="0">
              <a:spcBef>
                <a:spcPts val="0"/>
              </a:spcBef>
              <a:spcAft>
                <a:spcPts val="0"/>
              </a:spcAft>
              <a:buSzPts val="6100"/>
              <a:buNone/>
              <a:defRPr sz="6100"/>
            </a:lvl3pPr>
            <a:lvl4pPr lvl="3" rtl="0">
              <a:spcBef>
                <a:spcPts val="0"/>
              </a:spcBef>
              <a:spcAft>
                <a:spcPts val="0"/>
              </a:spcAft>
              <a:buSzPts val="6100"/>
              <a:buNone/>
              <a:defRPr sz="6100"/>
            </a:lvl4pPr>
            <a:lvl5pPr lvl="4" rtl="0">
              <a:spcBef>
                <a:spcPts val="0"/>
              </a:spcBef>
              <a:spcAft>
                <a:spcPts val="0"/>
              </a:spcAft>
              <a:buSzPts val="6100"/>
              <a:buNone/>
              <a:defRPr sz="6100"/>
            </a:lvl5pPr>
            <a:lvl6pPr lvl="5" rtl="0">
              <a:spcBef>
                <a:spcPts val="0"/>
              </a:spcBef>
              <a:spcAft>
                <a:spcPts val="0"/>
              </a:spcAft>
              <a:buSzPts val="6100"/>
              <a:buNone/>
              <a:defRPr sz="6100"/>
            </a:lvl6pPr>
            <a:lvl7pPr lvl="6" rtl="0">
              <a:spcBef>
                <a:spcPts val="0"/>
              </a:spcBef>
              <a:spcAft>
                <a:spcPts val="0"/>
              </a:spcAft>
              <a:buSzPts val="6100"/>
              <a:buNone/>
              <a:defRPr sz="6100"/>
            </a:lvl7pPr>
            <a:lvl8pPr lvl="7" rtl="0">
              <a:spcBef>
                <a:spcPts val="0"/>
              </a:spcBef>
              <a:spcAft>
                <a:spcPts val="0"/>
              </a:spcAft>
              <a:buSzPts val="6100"/>
              <a:buNone/>
              <a:defRPr sz="6100"/>
            </a:lvl8pPr>
            <a:lvl9pPr lvl="8" rtl="0">
              <a:spcBef>
                <a:spcPts val="0"/>
              </a:spcBef>
              <a:spcAft>
                <a:spcPts val="0"/>
              </a:spcAft>
              <a:buSzPts val="6100"/>
              <a:buNone/>
              <a:defRPr sz="6100"/>
            </a:lvl9pPr>
          </a:lstStyle>
          <a:p/>
        </p:txBody>
      </p:sp>
      <p:sp>
        <p:nvSpPr>
          <p:cNvPr id="79" name="Google Shape;79;p20"/>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5029200" y="-189"/>
            <a:ext cx="5029200" cy="7772400"/>
          </a:xfrm>
          <a:prstGeom prst="rect">
            <a:avLst/>
          </a:prstGeom>
          <a:solidFill>
            <a:schemeClr val="lt2"/>
          </a:solidFill>
          <a:ln>
            <a:noFill/>
          </a:ln>
        </p:spPr>
        <p:txBody>
          <a:bodyPr anchorCtr="0" anchor="ctr" bIns="115675" lIns="115675" spcFirstLastPara="1" rIns="115675" wrap="square" tIns="11567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92050" y="1863464"/>
            <a:ext cx="4449600" cy="2239800"/>
          </a:xfrm>
          <a:prstGeom prst="rect">
            <a:avLst/>
          </a:prstGeom>
        </p:spPr>
        <p:txBody>
          <a:bodyPr anchorCtr="0" anchor="b" bIns="115675" lIns="115675" spcFirstLastPara="1" rIns="115675" wrap="square" tIns="115675">
            <a:noAutofit/>
          </a:bodyPr>
          <a:lstStyle>
            <a:lvl1pPr lvl="0" rtl="0" algn="ctr">
              <a:spcBef>
                <a:spcPts val="0"/>
              </a:spcBef>
              <a:spcAft>
                <a:spcPts val="0"/>
              </a:spcAft>
              <a:buSzPts val="5300"/>
              <a:buNone/>
              <a:defRPr sz="53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p:txBody>
      </p:sp>
      <p:sp>
        <p:nvSpPr>
          <p:cNvPr id="83" name="Google Shape;83;p21"/>
          <p:cNvSpPr txBox="1"/>
          <p:nvPr>
            <p:ph idx="1" type="subTitle"/>
          </p:nvPr>
        </p:nvSpPr>
        <p:spPr>
          <a:xfrm>
            <a:off x="292050" y="4235758"/>
            <a:ext cx="4449600" cy="1866300"/>
          </a:xfrm>
          <a:prstGeom prst="rect">
            <a:avLst/>
          </a:prstGeom>
        </p:spPr>
        <p:txBody>
          <a:bodyPr anchorCtr="0" anchor="t" bIns="115675" lIns="115675" spcFirstLastPara="1" rIns="115675" wrap="square" tIns="115675">
            <a:no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84" name="Google Shape;84;p21"/>
          <p:cNvSpPr txBox="1"/>
          <p:nvPr>
            <p:ph idx="2" type="body"/>
          </p:nvPr>
        </p:nvSpPr>
        <p:spPr>
          <a:xfrm>
            <a:off x="5433450" y="1094158"/>
            <a:ext cx="4220700" cy="5583600"/>
          </a:xfrm>
          <a:prstGeom prst="rect">
            <a:avLst/>
          </a:prstGeom>
        </p:spPr>
        <p:txBody>
          <a:bodyPr anchorCtr="0" anchor="ctr" bIns="115675" lIns="115675" spcFirstLastPara="1" rIns="115675" wrap="square" tIns="115675">
            <a:noAutofit/>
          </a:bodyPr>
          <a:lstStyle>
            <a:lvl1pPr indent="-368300" lvl="0" marL="457200" rtl="0">
              <a:spcBef>
                <a:spcPts val="0"/>
              </a:spcBef>
              <a:spcAft>
                <a:spcPts val="0"/>
              </a:spcAft>
              <a:buSzPts val="2200"/>
              <a:buChar char="●"/>
              <a:defRPr/>
            </a:lvl1pPr>
            <a:lvl2pPr indent="-336550" lvl="1" marL="914400" rtl="0">
              <a:spcBef>
                <a:spcPts val="2100"/>
              </a:spcBef>
              <a:spcAft>
                <a:spcPts val="0"/>
              </a:spcAft>
              <a:buSzPts val="1700"/>
              <a:buChar char="○"/>
              <a:defRPr/>
            </a:lvl2pPr>
            <a:lvl3pPr indent="-336550" lvl="2" marL="1371600" rtl="0">
              <a:spcBef>
                <a:spcPts val="2100"/>
              </a:spcBef>
              <a:spcAft>
                <a:spcPts val="0"/>
              </a:spcAft>
              <a:buSzPts val="1700"/>
              <a:buChar char="■"/>
              <a:defRPr/>
            </a:lvl3pPr>
            <a:lvl4pPr indent="-336550" lvl="3" marL="1828800" rtl="0">
              <a:spcBef>
                <a:spcPts val="2100"/>
              </a:spcBef>
              <a:spcAft>
                <a:spcPts val="0"/>
              </a:spcAft>
              <a:buSzPts val="1700"/>
              <a:buChar char="●"/>
              <a:defRPr/>
            </a:lvl4pPr>
            <a:lvl5pPr indent="-336550" lvl="4" marL="2286000" rtl="0">
              <a:spcBef>
                <a:spcPts val="2100"/>
              </a:spcBef>
              <a:spcAft>
                <a:spcPts val="0"/>
              </a:spcAft>
              <a:buSzPts val="1700"/>
              <a:buChar char="○"/>
              <a:defRPr/>
            </a:lvl5pPr>
            <a:lvl6pPr indent="-336550" lvl="5" marL="2743200" rtl="0">
              <a:spcBef>
                <a:spcPts val="2100"/>
              </a:spcBef>
              <a:spcAft>
                <a:spcPts val="0"/>
              </a:spcAft>
              <a:buSzPts val="1700"/>
              <a:buChar char="■"/>
              <a:defRPr/>
            </a:lvl6pPr>
            <a:lvl7pPr indent="-336550" lvl="6" marL="3200400" rtl="0">
              <a:spcBef>
                <a:spcPts val="2100"/>
              </a:spcBef>
              <a:spcAft>
                <a:spcPts val="0"/>
              </a:spcAft>
              <a:buSzPts val="1700"/>
              <a:buChar char="●"/>
              <a:defRPr/>
            </a:lvl7pPr>
            <a:lvl8pPr indent="-336550" lvl="7" marL="3657600" rtl="0">
              <a:spcBef>
                <a:spcPts val="2100"/>
              </a:spcBef>
              <a:spcAft>
                <a:spcPts val="0"/>
              </a:spcAft>
              <a:buSzPts val="1700"/>
              <a:buChar char="○"/>
              <a:defRPr/>
            </a:lvl8pPr>
            <a:lvl9pPr indent="-336550" lvl="8" marL="4114800" rtl="0">
              <a:spcBef>
                <a:spcPts val="2100"/>
              </a:spcBef>
              <a:spcAft>
                <a:spcPts val="2100"/>
              </a:spcAft>
              <a:buSzPts val="1700"/>
              <a:buChar char="■"/>
              <a:defRPr/>
            </a:lvl9pPr>
          </a:lstStyle>
          <a:p/>
        </p:txBody>
      </p:sp>
      <p:sp>
        <p:nvSpPr>
          <p:cNvPr id="85" name="Google Shape;85;p21"/>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42870" y="6392869"/>
            <a:ext cx="6598800" cy="914400"/>
          </a:xfrm>
          <a:prstGeom prst="rect">
            <a:avLst/>
          </a:prstGeom>
        </p:spPr>
        <p:txBody>
          <a:bodyPr anchorCtr="0" anchor="ctr" bIns="115675" lIns="115675" spcFirstLastPara="1" rIns="115675" wrap="square" tIns="115675">
            <a:noAutofit/>
          </a:bodyPr>
          <a:lstStyle>
            <a:lvl1pPr indent="-228600" lvl="0" marL="457200" rtl="0">
              <a:lnSpc>
                <a:spcPct val="100000"/>
              </a:lnSpc>
              <a:spcBef>
                <a:spcPts val="0"/>
              </a:spcBef>
              <a:spcAft>
                <a:spcPts val="0"/>
              </a:spcAft>
              <a:buSzPts val="2200"/>
              <a:buNone/>
              <a:defRPr/>
            </a:lvl1pPr>
          </a:lstStyle>
          <a:p/>
        </p:txBody>
      </p:sp>
      <p:sp>
        <p:nvSpPr>
          <p:cNvPr id="88" name="Google Shape;88;p22"/>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42870" y="1671478"/>
            <a:ext cx="9372600" cy="2967000"/>
          </a:xfrm>
          <a:prstGeom prst="rect">
            <a:avLst/>
          </a:prstGeom>
        </p:spPr>
        <p:txBody>
          <a:bodyPr anchorCtr="0" anchor="b" bIns="115675" lIns="115675" spcFirstLastPara="1" rIns="115675" wrap="square" tIns="115675">
            <a:noAutofit/>
          </a:bodyPr>
          <a:lstStyle>
            <a:lvl1pPr lvl="0" rtl="0" algn="ctr">
              <a:spcBef>
                <a:spcPts val="0"/>
              </a:spcBef>
              <a:spcAft>
                <a:spcPts val="0"/>
              </a:spcAft>
              <a:buSzPts val="15100"/>
              <a:buNone/>
              <a:defRPr sz="15100"/>
            </a:lvl1pPr>
            <a:lvl2pPr lvl="1" rtl="0" algn="ctr">
              <a:spcBef>
                <a:spcPts val="0"/>
              </a:spcBef>
              <a:spcAft>
                <a:spcPts val="0"/>
              </a:spcAft>
              <a:buSzPts val="15100"/>
              <a:buNone/>
              <a:defRPr sz="15100"/>
            </a:lvl2pPr>
            <a:lvl3pPr lvl="2" rtl="0" algn="ctr">
              <a:spcBef>
                <a:spcPts val="0"/>
              </a:spcBef>
              <a:spcAft>
                <a:spcPts val="0"/>
              </a:spcAft>
              <a:buSzPts val="15100"/>
              <a:buNone/>
              <a:defRPr sz="15100"/>
            </a:lvl3pPr>
            <a:lvl4pPr lvl="3" rtl="0" algn="ctr">
              <a:spcBef>
                <a:spcPts val="0"/>
              </a:spcBef>
              <a:spcAft>
                <a:spcPts val="0"/>
              </a:spcAft>
              <a:buSzPts val="15100"/>
              <a:buNone/>
              <a:defRPr sz="15100"/>
            </a:lvl4pPr>
            <a:lvl5pPr lvl="4" rtl="0" algn="ctr">
              <a:spcBef>
                <a:spcPts val="0"/>
              </a:spcBef>
              <a:spcAft>
                <a:spcPts val="0"/>
              </a:spcAft>
              <a:buSzPts val="15100"/>
              <a:buNone/>
              <a:defRPr sz="15100"/>
            </a:lvl5pPr>
            <a:lvl6pPr lvl="5" rtl="0" algn="ctr">
              <a:spcBef>
                <a:spcPts val="0"/>
              </a:spcBef>
              <a:spcAft>
                <a:spcPts val="0"/>
              </a:spcAft>
              <a:buSzPts val="15100"/>
              <a:buNone/>
              <a:defRPr sz="15100"/>
            </a:lvl6pPr>
            <a:lvl7pPr lvl="6" rtl="0" algn="ctr">
              <a:spcBef>
                <a:spcPts val="0"/>
              </a:spcBef>
              <a:spcAft>
                <a:spcPts val="0"/>
              </a:spcAft>
              <a:buSzPts val="15100"/>
              <a:buNone/>
              <a:defRPr sz="15100"/>
            </a:lvl7pPr>
            <a:lvl8pPr lvl="7" rtl="0" algn="ctr">
              <a:spcBef>
                <a:spcPts val="0"/>
              </a:spcBef>
              <a:spcAft>
                <a:spcPts val="0"/>
              </a:spcAft>
              <a:buSzPts val="15100"/>
              <a:buNone/>
              <a:defRPr sz="15100"/>
            </a:lvl8pPr>
            <a:lvl9pPr lvl="8" rtl="0" algn="ctr">
              <a:spcBef>
                <a:spcPts val="0"/>
              </a:spcBef>
              <a:spcAft>
                <a:spcPts val="0"/>
              </a:spcAft>
              <a:buSzPts val="15100"/>
              <a:buNone/>
              <a:defRPr sz="15100"/>
            </a:lvl9pPr>
          </a:lstStyle>
          <a:p>
            <a:r>
              <a:t>xx%</a:t>
            </a:r>
          </a:p>
        </p:txBody>
      </p:sp>
      <p:sp>
        <p:nvSpPr>
          <p:cNvPr id="91" name="Google Shape;91;p23"/>
          <p:cNvSpPr txBox="1"/>
          <p:nvPr>
            <p:ph idx="1" type="body"/>
          </p:nvPr>
        </p:nvSpPr>
        <p:spPr>
          <a:xfrm>
            <a:off x="342870" y="4763362"/>
            <a:ext cx="9372600" cy="1965600"/>
          </a:xfrm>
          <a:prstGeom prst="rect">
            <a:avLst/>
          </a:prstGeom>
        </p:spPr>
        <p:txBody>
          <a:bodyPr anchorCtr="0" anchor="t" bIns="115675" lIns="115675" spcFirstLastPara="1" rIns="115675" wrap="square" tIns="115675">
            <a:noAutofit/>
          </a:bodyPr>
          <a:lstStyle>
            <a:lvl1pPr indent="-368300" lvl="0" marL="457200" rtl="0" algn="ctr">
              <a:spcBef>
                <a:spcPts val="0"/>
              </a:spcBef>
              <a:spcAft>
                <a:spcPts val="0"/>
              </a:spcAft>
              <a:buSzPts val="2200"/>
              <a:buChar char="●"/>
              <a:defRPr/>
            </a:lvl1pPr>
            <a:lvl2pPr indent="-336550" lvl="1" marL="914400" rtl="0" algn="ctr">
              <a:spcBef>
                <a:spcPts val="2100"/>
              </a:spcBef>
              <a:spcAft>
                <a:spcPts val="0"/>
              </a:spcAft>
              <a:buSzPts val="1700"/>
              <a:buChar char="○"/>
              <a:defRPr/>
            </a:lvl2pPr>
            <a:lvl3pPr indent="-336550" lvl="2" marL="1371600" rtl="0" algn="ctr">
              <a:spcBef>
                <a:spcPts val="2100"/>
              </a:spcBef>
              <a:spcAft>
                <a:spcPts val="0"/>
              </a:spcAft>
              <a:buSzPts val="1700"/>
              <a:buChar char="■"/>
              <a:defRPr/>
            </a:lvl3pPr>
            <a:lvl4pPr indent="-336550" lvl="3" marL="1828800" rtl="0" algn="ctr">
              <a:spcBef>
                <a:spcPts val="2100"/>
              </a:spcBef>
              <a:spcAft>
                <a:spcPts val="0"/>
              </a:spcAft>
              <a:buSzPts val="1700"/>
              <a:buChar char="●"/>
              <a:defRPr/>
            </a:lvl4pPr>
            <a:lvl5pPr indent="-336550" lvl="4" marL="2286000" rtl="0" algn="ctr">
              <a:spcBef>
                <a:spcPts val="2100"/>
              </a:spcBef>
              <a:spcAft>
                <a:spcPts val="0"/>
              </a:spcAft>
              <a:buSzPts val="1700"/>
              <a:buChar char="○"/>
              <a:defRPr/>
            </a:lvl5pPr>
            <a:lvl6pPr indent="-336550" lvl="5" marL="2743200" rtl="0" algn="ctr">
              <a:spcBef>
                <a:spcPts val="2100"/>
              </a:spcBef>
              <a:spcAft>
                <a:spcPts val="0"/>
              </a:spcAft>
              <a:buSzPts val="1700"/>
              <a:buChar char="■"/>
              <a:defRPr/>
            </a:lvl6pPr>
            <a:lvl7pPr indent="-336550" lvl="6" marL="3200400" rtl="0" algn="ctr">
              <a:spcBef>
                <a:spcPts val="2100"/>
              </a:spcBef>
              <a:spcAft>
                <a:spcPts val="0"/>
              </a:spcAft>
              <a:buSzPts val="1700"/>
              <a:buChar char="●"/>
              <a:defRPr/>
            </a:lvl7pPr>
            <a:lvl8pPr indent="-336550" lvl="7" marL="3657600" rtl="0" algn="ctr">
              <a:spcBef>
                <a:spcPts val="2100"/>
              </a:spcBef>
              <a:spcAft>
                <a:spcPts val="0"/>
              </a:spcAft>
              <a:buSzPts val="1700"/>
              <a:buChar char="○"/>
              <a:defRPr/>
            </a:lvl8pPr>
            <a:lvl9pPr indent="-336550" lvl="8" marL="4114800" rtl="0" algn="ctr">
              <a:spcBef>
                <a:spcPts val="2100"/>
              </a:spcBef>
              <a:spcAft>
                <a:spcPts val="2100"/>
              </a:spcAft>
              <a:buSzPts val="1700"/>
              <a:buChar char="■"/>
              <a:defRPr/>
            </a:lvl9pPr>
          </a:lstStyle>
          <a:p/>
        </p:txBody>
      </p:sp>
      <p:sp>
        <p:nvSpPr>
          <p:cNvPr id="92" name="Google Shape;92;p23"/>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9319704" y="7046639"/>
            <a:ext cx="603600" cy="594900"/>
          </a:xfrm>
          <a:prstGeom prst="rect">
            <a:avLst/>
          </a:prstGeom>
        </p:spPr>
        <p:txBody>
          <a:bodyPr anchorCtr="0" anchor="ctr" bIns="115675" lIns="115675" spcFirstLastPara="1" rIns="115675" wrap="square" tIns="1156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2000"/>
              </a:spcBef>
              <a:spcAft>
                <a:spcPts val="0"/>
              </a:spcAft>
              <a:buClr>
                <a:schemeClr val="dk2"/>
              </a:buClr>
              <a:buSzPts val="1700"/>
              <a:buChar char="○"/>
              <a:defRPr sz="1700">
                <a:solidFill>
                  <a:schemeClr val="dk2"/>
                </a:solidFill>
              </a:defRPr>
            </a:lvl2pPr>
            <a:lvl3pPr indent="-336550" lvl="2" marL="1371600">
              <a:lnSpc>
                <a:spcPct val="115000"/>
              </a:lnSpc>
              <a:spcBef>
                <a:spcPts val="2000"/>
              </a:spcBef>
              <a:spcAft>
                <a:spcPts val="0"/>
              </a:spcAft>
              <a:buClr>
                <a:schemeClr val="dk2"/>
              </a:buClr>
              <a:buSzPts val="1700"/>
              <a:buChar char="■"/>
              <a:defRPr sz="1700">
                <a:solidFill>
                  <a:schemeClr val="dk2"/>
                </a:solidFill>
              </a:defRPr>
            </a:lvl3pPr>
            <a:lvl4pPr indent="-336550" lvl="3" marL="1828800">
              <a:lnSpc>
                <a:spcPct val="115000"/>
              </a:lnSpc>
              <a:spcBef>
                <a:spcPts val="2000"/>
              </a:spcBef>
              <a:spcAft>
                <a:spcPts val="0"/>
              </a:spcAft>
              <a:buClr>
                <a:schemeClr val="dk2"/>
              </a:buClr>
              <a:buSzPts val="1700"/>
              <a:buChar char="●"/>
              <a:defRPr sz="1700">
                <a:solidFill>
                  <a:schemeClr val="dk2"/>
                </a:solidFill>
              </a:defRPr>
            </a:lvl4pPr>
            <a:lvl5pPr indent="-336550" lvl="4" marL="2286000">
              <a:lnSpc>
                <a:spcPct val="115000"/>
              </a:lnSpc>
              <a:spcBef>
                <a:spcPts val="2000"/>
              </a:spcBef>
              <a:spcAft>
                <a:spcPts val="0"/>
              </a:spcAft>
              <a:buClr>
                <a:schemeClr val="dk2"/>
              </a:buClr>
              <a:buSzPts val="1700"/>
              <a:buChar char="○"/>
              <a:defRPr sz="1700">
                <a:solidFill>
                  <a:schemeClr val="dk2"/>
                </a:solidFill>
              </a:defRPr>
            </a:lvl5pPr>
            <a:lvl6pPr indent="-336550" lvl="5" marL="2743200">
              <a:lnSpc>
                <a:spcPct val="115000"/>
              </a:lnSpc>
              <a:spcBef>
                <a:spcPts val="2000"/>
              </a:spcBef>
              <a:spcAft>
                <a:spcPts val="0"/>
              </a:spcAft>
              <a:buClr>
                <a:schemeClr val="dk2"/>
              </a:buClr>
              <a:buSzPts val="1700"/>
              <a:buChar char="■"/>
              <a:defRPr sz="1700">
                <a:solidFill>
                  <a:schemeClr val="dk2"/>
                </a:solidFill>
              </a:defRPr>
            </a:lvl6pPr>
            <a:lvl7pPr indent="-336550" lvl="6" marL="3200400">
              <a:lnSpc>
                <a:spcPct val="115000"/>
              </a:lnSpc>
              <a:spcBef>
                <a:spcPts val="2000"/>
              </a:spcBef>
              <a:spcAft>
                <a:spcPts val="0"/>
              </a:spcAft>
              <a:buClr>
                <a:schemeClr val="dk2"/>
              </a:buClr>
              <a:buSzPts val="1700"/>
              <a:buChar char="●"/>
              <a:defRPr sz="1700">
                <a:solidFill>
                  <a:schemeClr val="dk2"/>
                </a:solidFill>
              </a:defRPr>
            </a:lvl7pPr>
            <a:lvl8pPr indent="-336550" lvl="7" marL="3657600">
              <a:lnSpc>
                <a:spcPct val="115000"/>
              </a:lnSpc>
              <a:spcBef>
                <a:spcPts val="2000"/>
              </a:spcBef>
              <a:spcAft>
                <a:spcPts val="0"/>
              </a:spcAft>
              <a:buClr>
                <a:schemeClr val="dk2"/>
              </a:buClr>
              <a:buSzPts val="1700"/>
              <a:buChar char="○"/>
              <a:defRPr sz="1700">
                <a:solidFill>
                  <a:schemeClr val="dk2"/>
                </a:solidFill>
              </a:defRPr>
            </a:lvl8pPr>
            <a:lvl9pPr indent="-336550" lvl="8" marL="4114800">
              <a:lnSpc>
                <a:spcPct val="115000"/>
              </a:lnSpc>
              <a:spcBef>
                <a:spcPts val="2000"/>
              </a:spcBef>
              <a:spcAft>
                <a:spcPts val="200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42870" y="672482"/>
            <a:ext cx="9372600" cy="865500"/>
          </a:xfrm>
          <a:prstGeom prst="rect">
            <a:avLst/>
          </a:prstGeom>
          <a:noFill/>
          <a:ln>
            <a:noFill/>
          </a:ln>
        </p:spPr>
        <p:txBody>
          <a:bodyPr anchorCtr="0" anchor="t" bIns="115675" lIns="115675" spcFirstLastPara="1" rIns="115675" wrap="square" tIns="115675">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p:txBody>
      </p:sp>
      <p:sp>
        <p:nvSpPr>
          <p:cNvPr id="52" name="Google Shape;52;p13"/>
          <p:cNvSpPr txBox="1"/>
          <p:nvPr>
            <p:ph idx="1" type="body"/>
          </p:nvPr>
        </p:nvSpPr>
        <p:spPr>
          <a:xfrm>
            <a:off x="342870" y="1741518"/>
            <a:ext cx="9372600" cy="5162700"/>
          </a:xfrm>
          <a:prstGeom prst="rect">
            <a:avLst/>
          </a:prstGeom>
          <a:noFill/>
          <a:ln>
            <a:noFill/>
          </a:ln>
        </p:spPr>
        <p:txBody>
          <a:bodyPr anchorCtr="0" anchor="t" bIns="115675" lIns="115675" spcFirstLastPara="1" rIns="115675" wrap="square" tIns="115675">
            <a:noAutofit/>
          </a:bodyPr>
          <a:lstStyle>
            <a:lvl1pPr indent="-368300" lvl="0" marL="457200" rtl="0">
              <a:lnSpc>
                <a:spcPct val="115000"/>
              </a:lnSpc>
              <a:spcBef>
                <a:spcPts val="0"/>
              </a:spcBef>
              <a:spcAft>
                <a:spcPts val="0"/>
              </a:spcAft>
              <a:buClr>
                <a:schemeClr val="dk2"/>
              </a:buClr>
              <a:buSzPts val="2200"/>
              <a:buChar char="●"/>
              <a:defRPr sz="2200">
                <a:solidFill>
                  <a:schemeClr val="dk2"/>
                </a:solidFill>
              </a:defRPr>
            </a:lvl1pPr>
            <a:lvl2pPr indent="-336550" lvl="1" marL="914400" rtl="0">
              <a:lnSpc>
                <a:spcPct val="115000"/>
              </a:lnSpc>
              <a:spcBef>
                <a:spcPts val="2100"/>
              </a:spcBef>
              <a:spcAft>
                <a:spcPts val="0"/>
              </a:spcAft>
              <a:buClr>
                <a:schemeClr val="dk2"/>
              </a:buClr>
              <a:buSzPts val="1700"/>
              <a:buChar char="○"/>
              <a:defRPr sz="1700">
                <a:solidFill>
                  <a:schemeClr val="dk2"/>
                </a:solidFill>
              </a:defRPr>
            </a:lvl2pPr>
            <a:lvl3pPr indent="-336550" lvl="2" marL="1371600" rtl="0">
              <a:lnSpc>
                <a:spcPct val="115000"/>
              </a:lnSpc>
              <a:spcBef>
                <a:spcPts val="2100"/>
              </a:spcBef>
              <a:spcAft>
                <a:spcPts val="0"/>
              </a:spcAft>
              <a:buClr>
                <a:schemeClr val="dk2"/>
              </a:buClr>
              <a:buSzPts val="1700"/>
              <a:buChar char="■"/>
              <a:defRPr sz="1700">
                <a:solidFill>
                  <a:schemeClr val="dk2"/>
                </a:solidFill>
              </a:defRPr>
            </a:lvl3pPr>
            <a:lvl4pPr indent="-336550" lvl="3" marL="1828800" rtl="0">
              <a:lnSpc>
                <a:spcPct val="115000"/>
              </a:lnSpc>
              <a:spcBef>
                <a:spcPts val="2100"/>
              </a:spcBef>
              <a:spcAft>
                <a:spcPts val="0"/>
              </a:spcAft>
              <a:buClr>
                <a:schemeClr val="dk2"/>
              </a:buClr>
              <a:buSzPts val="1700"/>
              <a:buChar char="●"/>
              <a:defRPr sz="1700">
                <a:solidFill>
                  <a:schemeClr val="dk2"/>
                </a:solidFill>
              </a:defRPr>
            </a:lvl4pPr>
            <a:lvl5pPr indent="-336550" lvl="4" marL="2286000" rtl="0">
              <a:lnSpc>
                <a:spcPct val="115000"/>
              </a:lnSpc>
              <a:spcBef>
                <a:spcPts val="2100"/>
              </a:spcBef>
              <a:spcAft>
                <a:spcPts val="0"/>
              </a:spcAft>
              <a:buClr>
                <a:schemeClr val="dk2"/>
              </a:buClr>
              <a:buSzPts val="1700"/>
              <a:buChar char="○"/>
              <a:defRPr sz="1700">
                <a:solidFill>
                  <a:schemeClr val="dk2"/>
                </a:solidFill>
              </a:defRPr>
            </a:lvl5pPr>
            <a:lvl6pPr indent="-336550" lvl="5" marL="2743200" rtl="0">
              <a:lnSpc>
                <a:spcPct val="115000"/>
              </a:lnSpc>
              <a:spcBef>
                <a:spcPts val="2100"/>
              </a:spcBef>
              <a:spcAft>
                <a:spcPts val="0"/>
              </a:spcAft>
              <a:buClr>
                <a:schemeClr val="dk2"/>
              </a:buClr>
              <a:buSzPts val="1700"/>
              <a:buChar char="■"/>
              <a:defRPr sz="1700">
                <a:solidFill>
                  <a:schemeClr val="dk2"/>
                </a:solidFill>
              </a:defRPr>
            </a:lvl6pPr>
            <a:lvl7pPr indent="-336550" lvl="6" marL="3200400" rtl="0">
              <a:lnSpc>
                <a:spcPct val="115000"/>
              </a:lnSpc>
              <a:spcBef>
                <a:spcPts val="2100"/>
              </a:spcBef>
              <a:spcAft>
                <a:spcPts val="0"/>
              </a:spcAft>
              <a:buClr>
                <a:schemeClr val="dk2"/>
              </a:buClr>
              <a:buSzPts val="1700"/>
              <a:buChar char="●"/>
              <a:defRPr sz="1700">
                <a:solidFill>
                  <a:schemeClr val="dk2"/>
                </a:solidFill>
              </a:defRPr>
            </a:lvl7pPr>
            <a:lvl8pPr indent="-336550" lvl="7" marL="3657600" rtl="0">
              <a:lnSpc>
                <a:spcPct val="115000"/>
              </a:lnSpc>
              <a:spcBef>
                <a:spcPts val="2100"/>
              </a:spcBef>
              <a:spcAft>
                <a:spcPts val="0"/>
              </a:spcAft>
              <a:buClr>
                <a:schemeClr val="dk2"/>
              </a:buClr>
              <a:buSzPts val="1700"/>
              <a:buChar char="○"/>
              <a:defRPr sz="1700">
                <a:solidFill>
                  <a:schemeClr val="dk2"/>
                </a:solidFill>
              </a:defRPr>
            </a:lvl8pPr>
            <a:lvl9pPr indent="-336550" lvl="8" marL="4114800" rtl="0">
              <a:lnSpc>
                <a:spcPct val="115000"/>
              </a:lnSpc>
              <a:spcBef>
                <a:spcPts val="2100"/>
              </a:spcBef>
              <a:spcAft>
                <a:spcPts val="2100"/>
              </a:spcAft>
              <a:buClr>
                <a:schemeClr val="dk2"/>
              </a:buClr>
              <a:buSzPts val="1700"/>
              <a:buChar char="■"/>
              <a:defRPr sz="1700">
                <a:solidFill>
                  <a:schemeClr val="dk2"/>
                </a:solidFill>
              </a:defRPr>
            </a:lvl9pPr>
          </a:lstStyle>
          <a:p/>
        </p:txBody>
      </p:sp>
      <p:sp>
        <p:nvSpPr>
          <p:cNvPr id="53" name="Google Shape;53;p13"/>
          <p:cNvSpPr txBox="1"/>
          <p:nvPr>
            <p:ph idx="12" type="sldNum"/>
          </p:nvPr>
        </p:nvSpPr>
        <p:spPr>
          <a:xfrm>
            <a:off x="9319704" y="7046639"/>
            <a:ext cx="603600" cy="594900"/>
          </a:xfrm>
          <a:prstGeom prst="rect">
            <a:avLst/>
          </a:prstGeom>
          <a:noFill/>
          <a:ln>
            <a:noFill/>
          </a:ln>
        </p:spPr>
        <p:txBody>
          <a:bodyPr anchorCtr="0" anchor="ctr" bIns="115675" lIns="115675" spcFirstLastPara="1" rIns="115675" wrap="square" tIns="115675">
            <a:noAutofit/>
          </a:bodyPr>
          <a:lstStyle>
            <a:lvl1pPr lvl="0" rtl="0" algn="r">
              <a:buNone/>
              <a:defRPr sz="1200">
                <a:solidFill>
                  <a:schemeClr val="dk2"/>
                </a:solidFill>
              </a:defRPr>
            </a:lvl1pPr>
            <a:lvl2pPr lvl="1" rtl="0" algn="r">
              <a:buNone/>
              <a:defRPr sz="1200">
                <a:solidFill>
                  <a:schemeClr val="dk2"/>
                </a:solidFill>
              </a:defRPr>
            </a:lvl2pPr>
            <a:lvl3pPr lvl="2" rtl="0" algn="r">
              <a:buNone/>
              <a:defRPr sz="1200">
                <a:solidFill>
                  <a:schemeClr val="dk2"/>
                </a:solidFill>
              </a:defRPr>
            </a:lvl3pPr>
            <a:lvl4pPr lvl="3" rtl="0" algn="r">
              <a:buNone/>
              <a:defRPr sz="1200">
                <a:solidFill>
                  <a:schemeClr val="dk2"/>
                </a:solidFill>
              </a:defRPr>
            </a:lvl4pPr>
            <a:lvl5pPr lvl="4" rtl="0" algn="r">
              <a:buNone/>
              <a:defRPr sz="1200">
                <a:solidFill>
                  <a:schemeClr val="dk2"/>
                </a:solidFill>
              </a:defRPr>
            </a:lvl5pPr>
            <a:lvl6pPr lvl="5" rtl="0" algn="r">
              <a:buNone/>
              <a:defRPr sz="1200">
                <a:solidFill>
                  <a:schemeClr val="dk2"/>
                </a:solidFill>
              </a:defRPr>
            </a:lvl6pPr>
            <a:lvl7pPr lvl="6" rtl="0" algn="r">
              <a:buNone/>
              <a:defRPr sz="1200">
                <a:solidFill>
                  <a:schemeClr val="dk2"/>
                </a:solidFill>
              </a:defRPr>
            </a:lvl7pPr>
            <a:lvl8pPr lvl="7" rtl="0" algn="r">
              <a:buNone/>
              <a:defRPr sz="1200">
                <a:solidFill>
                  <a:schemeClr val="dk2"/>
                </a:solidFill>
              </a:defRPr>
            </a:lvl8pPr>
            <a:lvl9pPr lvl="8" rtl="0"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slide" Target="/ppt/slides/slide3.xml"/><Relationship Id="rId10" Type="http://schemas.openxmlformats.org/officeDocument/2006/relationships/slide" Target="/ppt/slides/slide8.xml"/><Relationship Id="rId9" Type="http://schemas.openxmlformats.org/officeDocument/2006/relationships/image" Target="../media/image3.png"/><Relationship Id="rId5" Type="http://schemas.openxmlformats.org/officeDocument/2006/relationships/slide" Target="/ppt/slides/slide4.xml"/><Relationship Id="rId6" Type="http://schemas.openxmlformats.org/officeDocument/2006/relationships/slide" Target="/ppt/slides/slide5.xml"/><Relationship Id="rId7" Type="http://schemas.openxmlformats.org/officeDocument/2006/relationships/slide" Target="/ppt/slides/slide6.xml"/><Relationship Id="rId8" Type="http://schemas.openxmlformats.org/officeDocument/2006/relationships/slide" Target="/ppt/slid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hyperlink" Target="http://www.youtube.com/watch?v=2VLjNe7IO0g" TargetMode="External"/><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hyperlink" Target="http://www.youtube.com/watch?v=LYVwbB2-tnE" TargetMode="External"/><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hyperlink" Target="https://docs.google.com/document/d/14Yt3IoCZLSoJvHJSNCrAvwxph1cXWhtdFOi0XnlXdE0/copy" TargetMode="External"/><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hyperlink" Target="http://www.youtube.com/watch?v=5hOJ-VosFI0" TargetMode="External"/><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hyperlink" Target="https://docs.google.com/document/d/1y5UWEQQOfyLvXRVbUe9z2ave8JyTjJ-95UpIQJ0_Otg/copy" TargetMode="External"/><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www.youtube.com/watch?v=5hOJ-VosFI0" TargetMode="External"/><Relationship Id="rId4" Type="http://schemas.openxmlformats.org/officeDocument/2006/relationships/hyperlink" Target="https://www.youtube.com/watch?v=2VLjNe7IO0g" TargetMode="External"/><Relationship Id="rId5" Type="http://schemas.openxmlformats.org/officeDocument/2006/relationships/hyperlink" Target="https://www.youtube.com/watch?v=LYVwbB2-tn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5"/>
          <p:cNvSpPr txBox="1"/>
          <p:nvPr/>
        </p:nvSpPr>
        <p:spPr>
          <a:xfrm>
            <a:off x="446450" y="207900"/>
            <a:ext cx="9178800" cy="852300"/>
          </a:xfrm>
          <a:prstGeom prst="rect">
            <a:avLst/>
          </a:prstGeom>
          <a:solidFill>
            <a:srgbClr val="E1EBF4">
              <a:alpha val="20130"/>
            </a:srgbClr>
          </a:solidFill>
          <a:ln cap="flat" cmpd="sng" w="9525">
            <a:solidFill>
              <a:srgbClr val="9E9E9E"/>
            </a:solidFill>
            <a:prstDash val="solid"/>
            <a:round/>
            <a:headEnd len="sm" w="sm" type="none"/>
            <a:tailEnd len="sm" w="sm" type="none"/>
          </a:ln>
        </p:spPr>
        <p:txBody>
          <a:bodyPr anchorCtr="0" anchor="t" bIns="93500" lIns="93500" spcFirstLastPara="1" rIns="93500" wrap="square" tIns="93500">
            <a:noAutofit/>
          </a:bodyPr>
          <a:lstStyle/>
          <a:p>
            <a:pPr indent="0" lvl="0" marL="0" rtl="0" algn="ctr">
              <a:spcBef>
                <a:spcPts val="0"/>
              </a:spcBef>
              <a:spcAft>
                <a:spcPts val="0"/>
              </a:spcAft>
              <a:buNone/>
            </a:pPr>
            <a:r>
              <a:rPr b="1" lang="en" sz="3700"/>
              <a:t>Right to a Healthy Environment</a:t>
            </a:r>
            <a:endParaRPr b="1" sz="3700"/>
          </a:p>
        </p:txBody>
      </p:sp>
      <p:pic>
        <p:nvPicPr>
          <p:cNvPr id="100" name="Google Shape;100;p25"/>
          <p:cNvPicPr preferRelativeResize="0"/>
          <p:nvPr/>
        </p:nvPicPr>
        <p:blipFill>
          <a:blip r:embed="rId4">
            <a:alphaModFix/>
          </a:blip>
          <a:stretch>
            <a:fillRect/>
          </a:stretch>
        </p:blipFill>
        <p:spPr>
          <a:xfrm>
            <a:off x="1954788" y="1225575"/>
            <a:ext cx="6162118" cy="64074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26"/>
          <p:cNvSpPr txBox="1"/>
          <p:nvPr/>
        </p:nvSpPr>
        <p:spPr>
          <a:xfrm>
            <a:off x="446450" y="207900"/>
            <a:ext cx="9178800" cy="852300"/>
          </a:xfrm>
          <a:prstGeom prst="rect">
            <a:avLst/>
          </a:prstGeom>
          <a:solidFill>
            <a:srgbClr val="E1EBF4">
              <a:alpha val="20130"/>
            </a:srgbClr>
          </a:solidFill>
          <a:ln cap="flat" cmpd="sng" w="9525">
            <a:solidFill>
              <a:srgbClr val="9E9E9E"/>
            </a:solidFill>
            <a:prstDash val="solid"/>
            <a:round/>
            <a:headEnd len="sm" w="sm" type="none"/>
            <a:tailEnd len="sm" w="sm" type="none"/>
          </a:ln>
        </p:spPr>
        <p:txBody>
          <a:bodyPr anchorCtr="0" anchor="t" bIns="93500" lIns="93500" spcFirstLastPara="1" rIns="93500" wrap="square" tIns="93500">
            <a:noAutofit/>
          </a:bodyPr>
          <a:lstStyle/>
          <a:p>
            <a:pPr indent="0" lvl="0" marL="0" rtl="0" algn="ctr">
              <a:spcBef>
                <a:spcPts val="0"/>
              </a:spcBef>
              <a:spcAft>
                <a:spcPts val="0"/>
              </a:spcAft>
              <a:buNone/>
            </a:pPr>
            <a:r>
              <a:rPr b="1" lang="en" sz="3700"/>
              <a:t>Table of Contents</a:t>
            </a:r>
            <a:endParaRPr b="1" sz="3700"/>
          </a:p>
        </p:txBody>
      </p:sp>
      <p:sp>
        <p:nvSpPr>
          <p:cNvPr id="106" name="Google Shape;106;p26"/>
          <p:cNvSpPr txBox="1"/>
          <p:nvPr/>
        </p:nvSpPr>
        <p:spPr>
          <a:xfrm>
            <a:off x="70200" y="6132075"/>
            <a:ext cx="9992100" cy="14775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a:latin typeface="Comic Sans MS"/>
                <a:ea typeface="Comic Sans MS"/>
                <a:cs typeface="Comic Sans MS"/>
                <a:sym typeface="Comic Sans MS"/>
              </a:rPr>
              <a:t>Educators:</a:t>
            </a:r>
            <a:endParaRPr>
              <a:latin typeface="Comic Sans MS"/>
              <a:ea typeface="Comic Sans MS"/>
              <a:cs typeface="Comic Sans MS"/>
              <a:sym typeface="Comic Sans MS"/>
            </a:endParaRPr>
          </a:p>
          <a:p>
            <a:pPr indent="0" lvl="0" marL="0" rtl="0" algn="ctr">
              <a:spcBef>
                <a:spcPts val="0"/>
              </a:spcBef>
              <a:spcAft>
                <a:spcPts val="0"/>
              </a:spcAft>
              <a:buNone/>
            </a:pPr>
            <a:r>
              <a:t/>
            </a:r>
            <a:endParaRPr>
              <a:latin typeface="Comic Sans MS"/>
              <a:ea typeface="Comic Sans MS"/>
              <a:cs typeface="Comic Sans MS"/>
              <a:sym typeface="Comic Sans MS"/>
            </a:endParaRPr>
          </a:p>
          <a:p>
            <a:pPr indent="0" lvl="0" marL="0" rtl="0" algn="l">
              <a:spcBef>
                <a:spcPts val="0"/>
              </a:spcBef>
              <a:spcAft>
                <a:spcPts val="0"/>
              </a:spcAft>
              <a:buNone/>
            </a:pPr>
            <a:r>
              <a:rPr lang="en">
                <a:latin typeface="Comic Sans MS"/>
                <a:ea typeface="Comic Sans MS"/>
                <a:cs typeface="Comic Sans MS"/>
                <a:sym typeface="Comic Sans MS"/>
              </a:rPr>
              <a:t> - Guide students through the above content &amp; activities in order to provide them with a basic understanding of the </a:t>
            </a:r>
            <a:r>
              <a:rPr lang="en">
                <a:latin typeface="Comic Sans MS"/>
                <a:ea typeface="Comic Sans MS"/>
                <a:cs typeface="Comic Sans MS"/>
                <a:sym typeface="Comic Sans MS"/>
              </a:rPr>
              <a:t>right</a:t>
            </a:r>
            <a:r>
              <a:rPr lang="en">
                <a:latin typeface="Comic Sans MS"/>
                <a:ea typeface="Comic Sans MS"/>
                <a:cs typeface="Comic Sans MS"/>
                <a:sym typeface="Comic Sans MS"/>
              </a:rPr>
              <a:t> all people have to a clean &amp; healthy environment.</a:t>
            </a:r>
            <a:endParaRPr>
              <a:latin typeface="Comic Sans MS"/>
              <a:ea typeface="Comic Sans MS"/>
              <a:cs typeface="Comic Sans MS"/>
              <a:sym typeface="Comic Sans MS"/>
            </a:endParaRPr>
          </a:p>
          <a:p>
            <a:pPr indent="0" lvl="0" marL="0" rtl="0" algn="l">
              <a:spcBef>
                <a:spcPts val="0"/>
              </a:spcBef>
              <a:spcAft>
                <a:spcPts val="0"/>
              </a:spcAft>
              <a:buNone/>
            </a:pPr>
            <a:r>
              <a:rPr lang="en">
                <a:latin typeface="Comic Sans MS"/>
                <a:ea typeface="Comic Sans MS"/>
                <a:cs typeface="Comic Sans MS"/>
                <a:sym typeface="Comic Sans MS"/>
              </a:rPr>
              <a:t>- Provide relatable examples for students as you see fit to help them make connections to the concepts of healthy environments and human rights.  This provides a foundation for future lessons on inequality and environmental racism.</a:t>
            </a:r>
            <a:endParaRPr>
              <a:latin typeface="Comic Sans MS"/>
              <a:ea typeface="Comic Sans MS"/>
              <a:cs typeface="Comic Sans MS"/>
              <a:sym typeface="Comic Sans MS"/>
            </a:endParaRPr>
          </a:p>
        </p:txBody>
      </p:sp>
      <p:sp>
        <p:nvSpPr>
          <p:cNvPr id="107" name="Google Shape;107;p26">
            <a:hlinkClick action="ppaction://hlinksldjump" r:id="rId4"/>
          </p:cNvPr>
          <p:cNvSpPr txBox="1"/>
          <p:nvPr/>
        </p:nvSpPr>
        <p:spPr>
          <a:xfrm>
            <a:off x="465025" y="1764675"/>
            <a:ext cx="8489400" cy="631200"/>
          </a:xfrm>
          <a:prstGeom prst="rect">
            <a:avLst/>
          </a:prstGeom>
          <a:noFill/>
          <a:ln>
            <a:noFill/>
          </a:ln>
        </p:spPr>
        <p:txBody>
          <a:bodyPr anchorCtr="0" anchor="t" bIns="91425" lIns="91425" spcFirstLastPara="1" rIns="91425" wrap="square" tIns="91425">
            <a:spAutoFit/>
          </a:bodyPr>
          <a:lstStyle/>
          <a:p>
            <a:pPr indent="-412750" lvl="0" marL="457200" rtl="0" algn="l">
              <a:spcBef>
                <a:spcPts val="0"/>
              </a:spcBef>
              <a:spcAft>
                <a:spcPts val="0"/>
              </a:spcAft>
              <a:buClr>
                <a:schemeClr val="dk1"/>
              </a:buClr>
              <a:buSzPts val="2900"/>
              <a:buAutoNum type="arabicPeriod"/>
            </a:pPr>
            <a:r>
              <a:rPr lang="en" sz="2900">
                <a:solidFill>
                  <a:schemeClr val="dk1"/>
                </a:solidFill>
              </a:rPr>
              <a:t>Right to a Healthy Environment</a:t>
            </a:r>
            <a:r>
              <a:rPr lang="en" sz="2900">
                <a:solidFill>
                  <a:schemeClr val="dk1"/>
                </a:solidFill>
              </a:rPr>
              <a:t> video</a:t>
            </a:r>
            <a:endParaRPr sz="2900">
              <a:solidFill>
                <a:schemeClr val="dk1"/>
              </a:solidFill>
            </a:endParaRPr>
          </a:p>
        </p:txBody>
      </p:sp>
      <p:sp>
        <p:nvSpPr>
          <p:cNvPr id="108" name="Google Shape;108;p26">
            <a:hlinkClick action="ppaction://hlinksldjump" r:id="rId5"/>
          </p:cNvPr>
          <p:cNvSpPr txBox="1"/>
          <p:nvPr/>
        </p:nvSpPr>
        <p:spPr>
          <a:xfrm>
            <a:off x="387175" y="2438950"/>
            <a:ext cx="84894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chemeClr val="dk1"/>
                </a:solidFill>
              </a:rPr>
              <a:t>2.  What is Pollution? video</a:t>
            </a:r>
            <a:endParaRPr sz="2900">
              <a:solidFill>
                <a:schemeClr val="dk1"/>
              </a:solidFill>
            </a:endParaRPr>
          </a:p>
        </p:txBody>
      </p:sp>
      <p:sp>
        <p:nvSpPr>
          <p:cNvPr id="109" name="Google Shape;109;p26">
            <a:hlinkClick action="ppaction://hlinksldjump" r:id="rId6"/>
          </p:cNvPr>
          <p:cNvSpPr txBox="1"/>
          <p:nvPr/>
        </p:nvSpPr>
        <p:spPr>
          <a:xfrm>
            <a:off x="387175" y="3176550"/>
            <a:ext cx="91887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chemeClr val="dk1"/>
                </a:solidFill>
              </a:rPr>
              <a:t>3.  Reflect &amp; Journal: Healthy vs. Unhealthy</a:t>
            </a:r>
            <a:endParaRPr sz="2400">
              <a:solidFill>
                <a:schemeClr val="dk1"/>
              </a:solidFill>
            </a:endParaRPr>
          </a:p>
        </p:txBody>
      </p:sp>
      <p:sp>
        <p:nvSpPr>
          <p:cNvPr id="110" name="Google Shape;110;p26">
            <a:hlinkClick action="ppaction://hlinksldjump" r:id="rId7"/>
          </p:cNvPr>
          <p:cNvSpPr txBox="1"/>
          <p:nvPr/>
        </p:nvSpPr>
        <p:spPr>
          <a:xfrm>
            <a:off x="379300" y="3893800"/>
            <a:ext cx="9178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chemeClr val="dk1"/>
                </a:solidFill>
              </a:rPr>
              <a:t>4.  </a:t>
            </a:r>
            <a:r>
              <a:rPr lang="en" sz="2900">
                <a:solidFill>
                  <a:schemeClr val="dk1"/>
                </a:solidFill>
              </a:rPr>
              <a:t>Does everyone have a healthy environment? video</a:t>
            </a:r>
            <a:endParaRPr sz="2900">
              <a:solidFill>
                <a:schemeClr val="dk1"/>
              </a:solidFill>
            </a:endParaRPr>
          </a:p>
        </p:txBody>
      </p:sp>
      <p:sp>
        <p:nvSpPr>
          <p:cNvPr id="111" name="Google Shape;111;p26">
            <a:hlinkClick action="ppaction://hlinksldjump" r:id="rId8"/>
          </p:cNvPr>
          <p:cNvSpPr txBox="1"/>
          <p:nvPr/>
        </p:nvSpPr>
        <p:spPr>
          <a:xfrm>
            <a:off x="379300" y="4677500"/>
            <a:ext cx="84894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chemeClr val="dk1"/>
                </a:solidFill>
              </a:rPr>
              <a:t>5.  Make a Poster: Healthy Environments</a:t>
            </a:r>
            <a:endParaRPr sz="2900">
              <a:solidFill>
                <a:schemeClr val="dk1"/>
              </a:solidFill>
            </a:endParaRPr>
          </a:p>
        </p:txBody>
      </p:sp>
      <p:pic>
        <p:nvPicPr>
          <p:cNvPr id="112" name="Google Shape;112;p26"/>
          <p:cNvPicPr preferRelativeResize="0"/>
          <p:nvPr/>
        </p:nvPicPr>
        <p:blipFill>
          <a:blip r:embed="rId9">
            <a:alphaModFix/>
          </a:blip>
          <a:stretch>
            <a:fillRect/>
          </a:stretch>
        </p:blipFill>
        <p:spPr>
          <a:xfrm>
            <a:off x="7199400" y="207900"/>
            <a:ext cx="2452675" cy="2550326"/>
          </a:xfrm>
          <a:prstGeom prst="rect">
            <a:avLst/>
          </a:prstGeom>
          <a:noFill/>
          <a:ln>
            <a:noFill/>
          </a:ln>
        </p:spPr>
      </p:pic>
      <p:sp>
        <p:nvSpPr>
          <p:cNvPr id="113" name="Google Shape;113;p26">
            <a:hlinkClick action="ppaction://hlinksldjump" r:id="rId10"/>
          </p:cNvPr>
          <p:cNvSpPr txBox="1"/>
          <p:nvPr/>
        </p:nvSpPr>
        <p:spPr>
          <a:xfrm>
            <a:off x="379300" y="5439500"/>
            <a:ext cx="8489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chemeClr val="dk1"/>
                </a:solidFill>
              </a:rPr>
              <a:t>6</a:t>
            </a:r>
            <a:r>
              <a:rPr lang="en" sz="2900">
                <a:solidFill>
                  <a:schemeClr val="dk1"/>
                </a:solidFill>
              </a:rPr>
              <a:t>.  </a:t>
            </a:r>
            <a:r>
              <a:rPr lang="en" sz="2800">
                <a:solidFill>
                  <a:schemeClr val="dk1"/>
                </a:solidFill>
              </a:rPr>
              <a:t>Stop &amp; Talk About It</a:t>
            </a:r>
            <a:r>
              <a:rPr lang="en" sz="3300">
                <a:solidFill>
                  <a:schemeClr val="dk1"/>
                </a:solidFill>
              </a:rPr>
              <a:t> </a:t>
            </a:r>
            <a:r>
              <a:rPr lang="en" sz="2900">
                <a:solidFill>
                  <a:schemeClr val="dk1"/>
                </a:solidFill>
              </a:rPr>
              <a:t>- Healthy Environments</a:t>
            </a:r>
            <a:endParaRPr sz="29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27"/>
          <p:cNvSpPr txBox="1"/>
          <p:nvPr/>
        </p:nvSpPr>
        <p:spPr>
          <a:xfrm>
            <a:off x="446450" y="104100"/>
            <a:ext cx="9178800" cy="737700"/>
          </a:xfrm>
          <a:prstGeom prst="rect">
            <a:avLst/>
          </a:prstGeom>
          <a:solidFill>
            <a:srgbClr val="E1EBF4">
              <a:alpha val="20130"/>
            </a:srgbClr>
          </a:solidFill>
          <a:ln cap="flat" cmpd="sng" w="9525">
            <a:solidFill>
              <a:srgbClr val="9E9E9E"/>
            </a:solidFill>
            <a:prstDash val="solid"/>
            <a:round/>
            <a:headEnd len="sm" w="sm" type="none"/>
            <a:tailEnd len="sm" w="sm" type="none"/>
          </a:ln>
        </p:spPr>
        <p:txBody>
          <a:bodyPr anchorCtr="0" anchor="t" bIns="93500" lIns="93500" spcFirstLastPara="1" rIns="93500" wrap="square" tIns="93500">
            <a:noAutofit/>
          </a:bodyPr>
          <a:lstStyle/>
          <a:p>
            <a:pPr indent="0" lvl="0" marL="0" rtl="0" algn="ctr">
              <a:spcBef>
                <a:spcPts val="0"/>
              </a:spcBef>
              <a:spcAft>
                <a:spcPts val="0"/>
              </a:spcAft>
              <a:buNone/>
            </a:pPr>
            <a:r>
              <a:rPr b="1" lang="en" sz="3700"/>
              <a:t>Right to a Healthy Environment</a:t>
            </a:r>
            <a:endParaRPr b="1" sz="3700"/>
          </a:p>
        </p:txBody>
      </p:sp>
      <p:pic>
        <p:nvPicPr>
          <p:cNvPr descr="Watch this video animation on Children's Rights to a Healthy Environment, is based on the Principles and Policy Guidance created by UN Human Rights (OHCHR), the UN Environment Programme (UNEP),  and the UN United Nations Children’s Fund (UNICEF) and was created with support from the Government of Sweden.&#10;&#10;Learn more here: https://bangkok.ohchr.org/childrens-rights-environment/" id="119" name="Google Shape;119;p27" title="Children's Rights to a Healthy Environment in the ASEAN Region.">
            <a:hlinkClick r:id="rId4"/>
          </p:cNvPr>
          <p:cNvPicPr preferRelativeResize="0"/>
          <p:nvPr/>
        </p:nvPicPr>
        <p:blipFill>
          <a:blip r:embed="rId5">
            <a:alphaModFix/>
          </a:blip>
          <a:stretch>
            <a:fillRect/>
          </a:stretch>
        </p:blipFill>
        <p:spPr>
          <a:xfrm>
            <a:off x="1071050" y="993500"/>
            <a:ext cx="7929600" cy="4460400"/>
          </a:xfrm>
          <a:prstGeom prst="rect">
            <a:avLst/>
          </a:prstGeom>
          <a:noFill/>
          <a:ln>
            <a:noFill/>
          </a:ln>
        </p:spPr>
      </p:pic>
      <p:sp>
        <p:nvSpPr>
          <p:cNvPr id="120" name="Google Shape;120;p27"/>
          <p:cNvSpPr txBox="1"/>
          <p:nvPr/>
        </p:nvSpPr>
        <p:spPr>
          <a:xfrm>
            <a:off x="110900" y="6620750"/>
            <a:ext cx="10058400" cy="112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Comic Sans MS"/>
                <a:ea typeface="Comic Sans MS"/>
                <a:cs typeface="Comic Sans MS"/>
                <a:sym typeface="Comic Sans MS"/>
              </a:rPr>
              <a:t>- </a:t>
            </a:r>
            <a:r>
              <a:rPr lang="en" sz="1500">
                <a:solidFill>
                  <a:schemeClr val="dk1"/>
                </a:solidFill>
                <a:latin typeface="Comic Sans MS"/>
                <a:ea typeface="Comic Sans MS"/>
                <a:cs typeface="Comic Sans MS"/>
                <a:sym typeface="Comic Sans MS"/>
              </a:rPr>
              <a:t>Preview the video before sharing it with your students so that you are ready to answer any questions they may have.</a:t>
            </a:r>
            <a:endParaRPr sz="16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1500">
                <a:solidFill>
                  <a:schemeClr val="dk1"/>
                </a:solidFill>
                <a:latin typeface="Comic Sans MS"/>
                <a:ea typeface="Comic Sans MS"/>
                <a:cs typeface="Comic Sans MS"/>
                <a:sym typeface="Comic Sans MS"/>
              </a:rPr>
              <a:t>- Provide relatable examples for students as you see fit to help them make connections to the concept of a healthy environment. They may need to work through more examples to understand fully.</a:t>
            </a:r>
            <a:endParaRPr sz="1500">
              <a:solidFill>
                <a:schemeClr val="dk1"/>
              </a:solidFill>
              <a:latin typeface="Comic Sans MS"/>
              <a:ea typeface="Comic Sans MS"/>
              <a:cs typeface="Comic Sans MS"/>
              <a:sym typeface="Comic Sans MS"/>
            </a:endParaRPr>
          </a:p>
        </p:txBody>
      </p:sp>
      <p:sp>
        <p:nvSpPr>
          <p:cNvPr id="121" name="Google Shape;121;p27"/>
          <p:cNvSpPr txBox="1"/>
          <p:nvPr/>
        </p:nvSpPr>
        <p:spPr>
          <a:xfrm>
            <a:off x="590900" y="5683325"/>
            <a:ext cx="8889900" cy="708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Comic Sans MS"/>
                <a:ea typeface="Comic Sans MS"/>
                <a:cs typeface="Comic Sans MS"/>
                <a:sym typeface="Comic Sans MS"/>
              </a:rPr>
              <a:t>Before moving to the next slide, ask students to brainstorm answers to this question:</a:t>
            </a:r>
            <a:endParaRPr sz="1700">
              <a:latin typeface="Comic Sans MS"/>
              <a:ea typeface="Comic Sans MS"/>
              <a:cs typeface="Comic Sans MS"/>
              <a:sym typeface="Comic Sans MS"/>
            </a:endParaRPr>
          </a:p>
          <a:p>
            <a:pPr indent="0" lvl="0" marL="0" rtl="0" algn="ctr">
              <a:spcBef>
                <a:spcPts val="0"/>
              </a:spcBef>
              <a:spcAft>
                <a:spcPts val="0"/>
              </a:spcAft>
              <a:buNone/>
            </a:pPr>
            <a:r>
              <a:rPr i="1" lang="en" sz="1700">
                <a:latin typeface="Comic Sans MS"/>
                <a:ea typeface="Comic Sans MS"/>
                <a:cs typeface="Comic Sans MS"/>
                <a:sym typeface="Comic Sans MS"/>
              </a:rPr>
              <a:t>What can make an environment an unhealthy place to live?</a:t>
            </a:r>
            <a:endParaRPr i="1" sz="1700">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8"/>
          <p:cNvSpPr txBox="1"/>
          <p:nvPr/>
        </p:nvSpPr>
        <p:spPr>
          <a:xfrm>
            <a:off x="439800" y="65175"/>
            <a:ext cx="9178800" cy="700500"/>
          </a:xfrm>
          <a:prstGeom prst="rect">
            <a:avLst/>
          </a:prstGeom>
          <a:solidFill>
            <a:srgbClr val="E1EBF4">
              <a:alpha val="20130"/>
            </a:srgbClr>
          </a:solidFill>
          <a:ln cap="flat" cmpd="sng" w="9525">
            <a:solidFill>
              <a:srgbClr val="9E9E9E"/>
            </a:solidFill>
            <a:prstDash val="solid"/>
            <a:round/>
            <a:headEnd len="sm" w="sm" type="none"/>
            <a:tailEnd len="sm" w="sm" type="none"/>
          </a:ln>
        </p:spPr>
        <p:txBody>
          <a:bodyPr anchorCtr="0" anchor="t" bIns="93500" lIns="93500" spcFirstLastPara="1" rIns="93500" wrap="square" tIns="93500">
            <a:noAutofit/>
          </a:bodyPr>
          <a:lstStyle/>
          <a:p>
            <a:pPr indent="0" lvl="0" marL="0" rtl="0" algn="ctr">
              <a:spcBef>
                <a:spcPts val="0"/>
              </a:spcBef>
              <a:spcAft>
                <a:spcPts val="0"/>
              </a:spcAft>
              <a:buNone/>
            </a:pPr>
            <a:r>
              <a:rPr b="1" lang="en" sz="3700"/>
              <a:t>What is Pollution?</a:t>
            </a:r>
            <a:endParaRPr b="1" sz="3700"/>
          </a:p>
        </p:txBody>
      </p:sp>
      <p:pic>
        <p:nvPicPr>
          <p:cNvPr descr="The different types of pollution in the world from air pollution to water pollution. Find out how pollution affects us and what we can do to help. Join Pants Bear on an educational journey about pollution and learn how you can make a positive impact!&#10;.&#10;.&#10;.&#10;Welcome to Pants Bear’s official channel, little bears. Pants Bear invites you to the land of Bearry Mountain where he lives with his family, Papa Bear, Mama Bear, his sister and his brother, Max. Pants Bear’s two favourite things in this whole wide world are to play, and his pants which he wears all the time! Join Pants Bear on his adventures to learn something new about his exciting world. Follow Pants Bear to stay up to date on all of his adventures!&#10;► Facebook - http://bit.ly/PantsBearFB&#10;► Instagram - http://bit.ly/PantsBearIG  &#10;► Website - https://pantsbear.com/&#10;►Giphy - https://giphy.com/PantsBear&#10;&#10;Don't forget to subscribe to Pants Bear's official channel and never miss an adventure with Pants Bear.&#10;►https://www.youtube.com/pantsbear&#10;&#10;#pollution #environmental #science" id="127" name="Google Shape;127;p28" title="Pollution | Types of Pollution | Science for kids | #Pantsbear">
            <a:hlinkClick r:id="rId4"/>
          </p:cNvPr>
          <p:cNvPicPr preferRelativeResize="0"/>
          <p:nvPr/>
        </p:nvPicPr>
        <p:blipFill>
          <a:blip r:embed="rId5">
            <a:alphaModFix/>
          </a:blip>
          <a:stretch>
            <a:fillRect/>
          </a:stretch>
        </p:blipFill>
        <p:spPr>
          <a:xfrm>
            <a:off x="755350" y="1209638"/>
            <a:ext cx="8547700" cy="4808075"/>
          </a:xfrm>
          <a:prstGeom prst="rect">
            <a:avLst/>
          </a:prstGeom>
          <a:noFill/>
          <a:ln>
            <a:noFill/>
          </a:ln>
        </p:spPr>
      </p:pic>
      <p:sp>
        <p:nvSpPr>
          <p:cNvPr id="128" name="Google Shape;128;p28"/>
          <p:cNvSpPr txBox="1"/>
          <p:nvPr/>
        </p:nvSpPr>
        <p:spPr>
          <a:xfrm>
            <a:off x="117900" y="6565675"/>
            <a:ext cx="9822600" cy="112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Comic Sans MS"/>
                <a:ea typeface="Comic Sans MS"/>
                <a:cs typeface="Comic Sans MS"/>
                <a:sym typeface="Comic Sans MS"/>
              </a:rPr>
              <a:t>- </a:t>
            </a:r>
            <a:r>
              <a:rPr lang="en" sz="1500">
                <a:solidFill>
                  <a:schemeClr val="dk1"/>
                </a:solidFill>
                <a:latin typeface="Comic Sans MS"/>
                <a:ea typeface="Comic Sans MS"/>
                <a:cs typeface="Comic Sans MS"/>
                <a:sym typeface="Comic Sans MS"/>
              </a:rPr>
              <a:t>Preview the video before sharing it with your students so that you are ready to answer any questions they may have.</a:t>
            </a:r>
            <a:endParaRPr sz="16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1500">
                <a:solidFill>
                  <a:schemeClr val="dk1"/>
                </a:solidFill>
                <a:latin typeface="Comic Sans MS"/>
                <a:ea typeface="Comic Sans MS"/>
                <a:cs typeface="Comic Sans MS"/>
                <a:sym typeface="Comic Sans MS"/>
              </a:rPr>
              <a:t>- Provide relatable examples for students as you see fit to help them make connections to the idea of pollution. They may need to work through more examples to understand fully.</a:t>
            </a:r>
            <a:endParaRPr sz="1500">
              <a:solidFill>
                <a:schemeClr val="dk1"/>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9"/>
          <p:cNvSpPr txBox="1"/>
          <p:nvPr/>
        </p:nvSpPr>
        <p:spPr>
          <a:xfrm>
            <a:off x="446450" y="55500"/>
            <a:ext cx="9178800" cy="726300"/>
          </a:xfrm>
          <a:prstGeom prst="rect">
            <a:avLst/>
          </a:prstGeom>
          <a:solidFill>
            <a:srgbClr val="E1EBF4">
              <a:alpha val="20130"/>
            </a:srgbClr>
          </a:solidFill>
          <a:ln cap="flat" cmpd="sng" w="9525">
            <a:solidFill>
              <a:srgbClr val="9E9E9E"/>
            </a:solidFill>
            <a:prstDash val="solid"/>
            <a:round/>
            <a:headEnd len="sm" w="sm" type="none"/>
            <a:tailEnd len="sm" w="sm" type="none"/>
          </a:ln>
        </p:spPr>
        <p:txBody>
          <a:bodyPr anchorCtr="0" anchor="t" bIns="93500" lIns="93500" spcFirstLastPara="1" rIns="93500" wrap="square" tIns="93500">
            <a:noAutofit/>
          </a:bodyPr>
          <a:lstStyle/>
          <a:p>
            <a:pPr indent="0" lvl="0" marL="0" rtl="0" algn="ctr">
              <a:spcBef>
                <a:spcPts val="0"/>
              </a:spcBef>
              <a:spcAft>
                <a:spcPts val="0"/>
              </a:spcAft>
              <a:buNone/>
            </a:pPr>
            <a:r>
              <a:rPr b="1" lang="en" sz="3700"/>
              <a:t>Brainstorm: Healthy/Unhealthy</a:t>
            </a:r>
            <a:endParaRPr b="1" sz="3700"/>
          </a:p>
        </p:txBody>
      </p:sp>
      <p:sp>
        <p:nvSpPr>
          <p:cNvPr id="134" name="Google Shape;134;p29"/>
          <p:cNvSpPr txBox="1"/>
          <p:nvPr/>
        </p:nvSpPr>
        <p:spPr>
          <a:xfrm>
            <a:off x="33150" y="5936125"/>
            <a:ext cx="9992100" cy="17547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sz="300">
              <a:latin typeface="Comic Sans MS"/>
              <a:ea typeface="Comic Sans MS"/>
              <a:cs typeface="Comic Sans MS"/>
              <a:sym typeface="Comic Sans MS"/>
            </a:endParaRPr>
          </a:p>
          <a:p>
            <a:pPr indent="0" lvl="0" marL="0" rtl="0" algn="ctr">
              <a:spcBef>
                <a:spcPts val="0"/>
              </a:spcBef>
              <a:spcAft>
                <a:spcPts val="0"/>
              </a:spcAft>
              <a:buNone/>
            </a:pPr>
            <a:r>
              <a:rPr lang="en" sz="1500">
                <a:latin typeface="Comic Sans MS"/>
                <a:ea typeface="Comic Sans MS"/>
                <a:cs typeface="Comic Sans MS"/>
                <a:sym typeface="Comic Sans MS"/>
              </a:rPr>
              <a:t>Educators:</a:t>
            </a:r>
            <a:endParaRPr sz="1500">
              <a:latin typeface="Comic Sans MS"/>
              <a:ea typeface="Comic Sans MS"/>
              <a:cs typeface="Comic Sans MS"/>
              <a:sym typeface="Comic Sans MS"/>
            </a:endParaRPr>
          </a:p>
          <a:p>
            <a:pPr indent="0" lvl="0" marL="0" rtl="0" algn="ctr">
              <a:spcBef>
                <a:spcPts val="0"/>
              </a:spcBef>
              <a:spcAft>
                <a:spcPts val="0"/>
              </a:spcAft>
              <a:buNone/>
            </a:pPr>
            <a:r>
              <a:t/>
            </a:r>
            <a:endParaRPr sz="900">
              <a:latin typeface="Comic Sans MS"/>
              <a:ea typeface="Comic Sans MS"/>
              <a:cs typeface="Comic Sans MS"/>
              <a:sym typeface="Comic Sans MS"/>
            </a:endParaRPr>
          </a:p>
          <a:p>
            <a:pPr indent="0" lvl="0" marL="0" rtl="0" algn="l">
              <a:spcBef>
                <a:spcPts val="0"/>
              </a:spcBef>
              <a:spcAft>
                <a:spcPts val="0"/>
              </a:spcAft>
              <a:buNone/>
            </a:pPr>
            <a:r>
              <a:rPr lang="en" sz="1500">
                <a:latin typeface="Comic Sans MS"/>
                <a:ea typeface="Comic Sans MS"/>
                <a:cs typeface="Comic Sans MS"/>
                <a:sym typeface="Comic Sans MS"/>
              </a:rPr>
              <a:t> - </a:t>
            </a:r>
            <a:r>
              <a:rPr lang="en" sz="1500">
                <a:solidFill>
                  <a:schemeClr val="dk1"/>
                </a:solidFill>
                <a:latin typeface="Comic Sans MS"/>
                <a:ea typeface="Comic Sans MS"/>
                <a:cs typeface="Comic Sans MS"/>
                <a:sym typeface="Comic Sans MS"/>
              </a:rPr>
              <a:t>Ask students to think about the videos you watched and help you remember what a healthy environment looks like and what an unhealthy environment looks like.</a:t>
            </a:r>
            <a:endParaRPr sz="15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1500">
                <a:solidFill>
                  <a:schemeClr val="dk1"/>
                </a:solidFill>
                <a:latin typeface="Comic Sans MS"/>
                <a:ea typeface="Comic Sans MS"/>
                <a:cs typeface="Comic Sans MS"/>
                <a:sym typeface="Comic Sans MS"/>
              </a:rPr>
              <a:t>- Make a list of their answers on chart paper or in the document above (it’s linked to make a copy of a Google Doc for you). Students can choose to copy one or all into their journal and draw a picture to illustrate their understanding of what healthy and unhealthy environments are.</a:t>
            </a:r>
            <a:endParaRPr sz="1500">
              <a:latin typeface="Comic Sans MS"/>
              <a:ea typeface="Comic Sans MS"/>
              <a:cs typeface="Comic Sans MS"/>
              <a:sym typeface="Comic Sans MS"/>
            </a:endParaRPr>
          </a:p>
        </p:txBody>
      </p:sp>
      <p:pic>
        <p:nvPicPr>
          <p:cNvPr id="135" name="Google Shape;135;p29">
            <a:hlinkClick r:id="rId4"/>
          </p:cNvPr>
          <p:cNvPicPr preferRelativeResize="0"/>
          <p:nvPr/>
        </p:nvPicPr>
        <p:blipFill>
          <a:blip r:embed="rId5">
            <a:alphaModFix/>
          </a:blip>
          <a:stretch>
            <a:fillRect/>
          </a:stretch>
        </p:blipFill>
        <p:spPr>
          <a:xfrm>
            <a:off x="415150" y="1021725"/>
            <a:ext cx="9228097" cy="4849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30"/>
          <p:cNvSpPr txBox="1"/>
          <p:nvPr/>
        </p:nvSpPr>
        <p:spPr>
          <a:xfrm>
            <a:off x="0" y="104075"/>
            <a:ext cx="10123200" cy="687300"/>
          </a:xfrm>
          <a:prstGeom prst="rect">
            <a:avLst/>
          </a:prstGeom>
          <a:solidFill>
            <a:srgbClr val="E1EBF4">
              <a:alpha val="20130"/>
            </a:srgbClr>
          </a:solidFill>
          <a:ln cap="flat" cmpd="sng" w="9525">
            <a:solidFill>
              <a:srgbClr val="9E9E9E"/>
            </a:solidFill>
            <a:prstDash val="solid"/>
            <a:round/>
            <a:headEnd len="sm" w="sm" type="none"/>
            <a:tailEnd len="sm" w="sm" type="none"/>
          </a:ln>
        </p:spPr>
        <p:txBody>
          <a:bodyPr anchorCtr="0" anchor="t" bIns="93500" lIns="93500" spcFirstLastPara="1" rIns="93500" wrap="square" tIns="93500">
            <a:noAutofit/>
          </a:bodyPr>
          <a:lstStyle/>
          <a:p>
            <a:pPr indent="0" lvl="0" marL="0" rtl="0" algn="ctr">
              <a:spcBef>
                <a:spcPts val="0"/>
              </a:spcBef>
              <a:spcAft>
                <a:spcPts val="0"/>
              </a:spcAft>
              <a:buNone/>
            </a:pPr>
            <a:r>
              <a:rPr b="1" lang="en" sz="3600"/>
              <a:t>Does everyone have a healthy environment?</a:t>
            </a:r>
            <a:endParaRPr b="1" sz="3600"/>
          </a:p>
        </p:txBody>
      </p:sp>
      <p:sp>
        <p:nvSpPr>
          <p:cNvPr id="141" name="Google Shape;141;p30"/>
          <p:cNvSpPr txBox="1"/>
          <p:nvPr/>
        </p:nvSpPr>
        <p:spPr>
          <a:xfrm>
            <a:off x="272500" y="1025075"/>
            <a:ext cx="947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descr="The Center for Earth, Energy and Democracy offers many resources including an Environmental Justice Mapping Tool for community members to learn about pollution in your own neighborhood and workshops to design your own future. Find more at www.ceed.org.&#10;&#10;CEED is an energy and environmental justice organization based in Minneapolis, MN. We are dedicated to ensuring that justice is a fundamental part of environmental and energy strategies and solutions, and that all voices, most especially Indigenous peoples, communities of color, and those with moderate and low incomes, are meaningfully included. Our primary work is in the areas of climate change, energy, and environment. We work in and with community, doing popular education, organizing, and policy advocacy and research on these issues." id="142" name="Google Shape;142;p30" title="What is Environmental Justice?">
            <a:hlinkClick r:id="rId4"/>
          </p:cNvPr>
          <p:cNvPicPr preferRelativeResize="0"/>
          <p:nvPr/>
        </p:nvPicPr>
        <p:blipFill>
          <a:blip r:embed="rId5">
            <a:alphaModFix/>
          </a:blip>
          <a:stretch>
            <a:fillRect/>
          </a:stretch>
        </p:blipFill>
        <p:spPr>
          <a:xfrm>
            <a:off x="448724" y="1025075"/>
            <a:ext cx="9119750" cy="5129850"/>
          </a:xfrm>
          <a:prstGeom prst="rect">
            <a:avLst/>
          </a:prstGeom>
          <a:noFill/>
          <a:ln>
            <a:noFill/>
          </a:ln>
        </p:spPr>
      </p:pic>
      <p:sp>
        <p:nvSpPr>
          <p:cNvPr id="143" name="Google Shape;143;p30"/>
          <p:cNvSpPr txBox="1"/>
          <p:nvPr/>
        </p:nvSpPr>
        <p:spPr>
          <a:xfrm>
            <a:off x="150300" y="6254250"/>
            <a:ext cx="98226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Comic Sans MS"/>
                <a:ea typeface="Comic Sans MS"/>
                <a:cs typeface="Comic Sans MS"/>
                <a:sym typeface="Comic Sans MS"/>
              </a:rPr>
              <a:t>- </a:t>
            </a:r>
            <a:r>
              <a:rPr lang="en" sz="1500">
                <a:solidFill>
                  <a:schemeClr val="dk1"/>
                </a:solidFill>
                <a:latin typeface="Comic Sans MS"/>
                <a:ea typeface="Comic Sans MS"/>
                <a:cs typeface="Comic Sans MS"/>
                <a:sym typeface="Comic Sans MS"/>
              </a:rPr>
              <a:t>Preview the video before sharing it with your students so that you are ready to answer any questions they may have. </a:t>
            </a:r>
            <a:endParaRPr sz="16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1500">
                <a:solidFill>
                  <a:schemeClr val="dk1"/>
                </a:solidFill>
                <a:latin typeface="Comic Sans MS"/>
                <a:ea typeface="Comic Sans MS"/>
                <a:cs typeface="Comic Sans MS"/>
                <a:sym typeface="Comic Sans MS"/>
              </a:rPr>
              <a:t>- Provide relatable examples for students as you see fit to help them make connections to the idea that not all people have the option to live in a healthy environment, even if it is their right as a human being.</a:t>
            </a:r>
            <a:endParaRPr sz="15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1500">
                <a:solidFill>
                  <a:schemeClr val="dk1"/>
                </a:solidFill>
                <a:latin typeface="Comic Sans MS"/>
                <a:ea typeface="Comic Sans MS"/>
                <a:cs typeface="Comic Sans MS"/>
                <a:sym typeface="Comic Sans MS"/>
              </a:rPr>
              <a:t>- Ask students questions about the differences they notice between the two neighbourhoods.</a:t>
            </a:r>
            <a:endParaRPr sz="1500">
              <a:solidFill>
                <a:schemeClr val="dk1"/>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31"/>
          <p:cNvSpPr txBox="1"/>
          <p:nvPr/>
        </p:nvSpPr>
        <p:spPr>
          <a:xfrm>
            <a:off x="446450" y="117050"/>
            <a:ext cx="9178800" cy="852300"/>
          </a:xfrm>
          <a:prstGeom prst="rect">
            <a:avLst/>
          </a:prstGeom>
          <a:solidFill>
            <a:srgbClr val="E1EBF4">
              <a:alpha val="20130"/>
            </a:srgbClr>
          </a:solidFill>
          <a:ln cap="flat" cmpd="sng" w="9525">
            <a:solidFill>
              <a:srgbClr val="9E9E9E"/>
            </a:solidFill>
            <a:prstDash val="solid"/>
            <a:round/>
            <a:headEnd len="sm" w="sm" type="none"/>
            <a:tailEnd len="sm" w="sm" type="none"/>
          </a:ln>
        </p:spPr>
        <p:txBody>
          <a:bodyPr anchorCtr="0" anchor="t" bIns="93500" lIns="93500" spcFirstLastPara="1" rIns="93500" wrap="square" tIns="93500">
            <a:noAutofit/>
          </a:bodyPr>
          <a:lstStyle/>
          <a:p>
            <a:pPr indent="0" lvl="0" marL="0" rtl="0" algn="ctr">
              <a:spcBef>
                <a:spcPts val="0"/>
              </a:spcBef>
              <a:spcAft>
                <a:spcPts val="0"/>
              </a:spcAft>
              <a:buNone/>
            </a:pPr>
            <a:r>
              <a:rPr b="1" lang="en" sz="3700"/>
              <a:t>Create a Poster</a:t>
            </a:r>
            <a:endParaRPr b="1" sz="3700"/>
          </a:p>
        </p:txBody>
      </p:sp>
      <p:sp>
        <p:nvSpPr>
          <p:cNvPr id="149" name="Google Shape;149;p31"/>
          <p:cNvSpPr txBox="1"/>
          <p:nvPr/>
        </p:nvSpPr>
        <p:spPr>
          <a:xfrm>
            <a:off x="3312600" y="5978575"/>
            <a:ext cx="343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Adapted from: https://coloringhome.com/</a:t>
            </a:r>
            <a:endParaRPr/>
          </a:p>
        </p:txBody>
      </p:sp>
      <p:sp>
        <p:nvSpPr>
          <p:cNvPr id="150" name="Google Shape;150;p31"/>
          <p:cNvSpPr txBox="1"/>
          <p:nvPr/>
        </p:nvSpPr>
        <p:spPr>
          <a:xfrm>
            <a:off x="272500" y="6773275"/>
            <a:ext cx="9537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Students can create a poster to share their learning about healthy environments and human rights.</a:t>
            </a:r>
            <a:endParaRPr/>
          </a:p>
          <a:p>
            <a:pPr indent="0" lvl="0" marL="0" rtl="0" algn="l">
              <a:spcBef>
                <a:spcPts val="0"/>
              </a:spcBef>
              <a:spcAft>
                <a:spcPts val="0"/>
              </a:spcAft>
              <a:buNone/>
            </a:pPr>
            <a:r>
              <a:rPr lang="en"/>
              <a:t>They may draw their own illustration and add text to let people know that a </a:t>
            </a:r>
            <a:r>
              <a:rPr lang="en"/>
              <a:t>healthy</a:t>
            </a:r>
            <a:r>
              <a:rPr lang="en"/>
              <a:t> environment in a right we all have, OR you can print off the linked colouring page above for them to colour, if needed.</a:t>
            </a:r>
            <a:endParaRPr/>
          </a:p>
        </p:txBody>
      </p:sp>
      <p:pic>
        <p:nvPicPr>
          <p:cNvPr id="151" name="Google Shape;151;p31">
            <a:hlinkClick r:id="rId4"/>
          </p:cNvPr>
          <p:cNvPicPr preferRelativeResize="0"/>
          <p:nvPr/>
        </p:nvPicPr>
        <p:blipFill>
          <a:blip r:embed="rId5">
            <a:alphaModFix/>
          </a:blip>
          <a:stretch>
            <a:fillRect/>
          </a:stretch>
        </p:blipFill>
        <p:spPr>
          <a:xfrm>
            <a:off x="3019313" y="1167175"/>
            <a:ext cx="4019781" cy="48114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32"/>
          <p:cNvSpPr txBox="1"/>
          <p:nvPr/>
        </p:nvSpPr>
        <p:spPr>
          <a:xfrm>
            <a:off x="2458350" y="-8075"/>
            <a:ext cx="5294100" cy="69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300">
                <a:latin typeface="Comic Sans MS"/>
                <a:ea typeface="Comic Sans MS"/>
                <a:cs typeface="Comic Sans MS"/>
                <a:sym typeface="Comic Sans MS"/>
              </a:rPr>
              <a:t>Sharing Our Learning</a:t>
            </a:r>
            <a:endParaRPr sz="3300">
              <a:latin typeface="Comic Sans MS"/>
              <a:ea typeface="Comic Sans MS"/>
              <a:cs typeface="Comic Sans MS"/>
              <a:sym typeface="Comic Sans MS"/>
            </a:endParaRPr>
          </a:p>
        </p:txBody>
      </p:sp>
      <p:sp>
        <p:nvSpPr>
          <p:cNvPr id="157" name="Google Shape;157;p32"/>
          <p:cNvSpPr txBox="1"/>
          <p:nvPr/>
        </p:nvSpPr>
        <p:spPr>
          <a:xfrm>
            <a:off x="-28500" y="6164875"/>
            <a:ext cx="10115400" cy="17547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sz="300">
              <a:latin typeface="Comic Sans MS"/>
              <a:ea typeface="Comic Sans MS"/>
              <a:cs typeface="Comic Sans MS"/>
              <a:sym typeface="Comic Sans MS"/>
            </a:endParaRPr>
          </a:p>
          <a:p>
            <a:pPr indent="0" lvl="0" marL="0" rtl="0" algn="ctr">
              <a:spcBef>
                <a:spcPts val="0"/>
              </a:spcBef>
              <a:spcAft>
                <a:spcPts val="0"/>
              </a:spcAft>
              <a:buNone/>
            </a:pPr>
            <a:r>
              <a:rPr lang="en" sz="1500">
                <a:latin typeface="Comic Sans MS"/>
                <a:ea typeface="Comic Sans MS"/>
                <a:cs typeface="Comic Sans MS"/>
                <a:sym typeface="Comic Sans MS"/>
              </a:rPr>
              <a:t>Educators:</a:t>
            </a:r>
            <a:endParaRPr sz="1500">
              <a:latin typeface="Comic Sans MS"/>
              <a:ea typeface="Comic Sans MS"/>
              <a:cs typeface="Comic Sans MS"/>
              <a:sym typeface="Comic Sans MS"/>
            </a:endParaRPr>
          </a:p>
          <a:p>
            <a:pPr indent="0" lvl="0" marL="0" rtl="0" algn="ctr">
              <a:spcBef>
                <a:spcPts val="0"/>
              </a:spcBef>
              <a:spcAft>
                <a:spcPts val="0"/>
              </a:spcAft>
              <a:buNone/>
            </a:pPr>
            <a:r>
              <a:t/>
            </a:r>
            <a:endParaRPr sz="900">
              <a:latin typeface="Comic Sans MS"/>
              <a:ea typeface="Comic Sans MS"/>
              <a:cs typeface="Comic Sans MS"/>
              <a:sym typeface="Comic Sans MS"/>
            </a:endParaRPr>
          </a:p>
          <a:p>
            <a:pPr indent="0" lvl="0" marL="0" rtl="0" algn="l">
              <a:spcBef>
                <a:spcPts val="0"/>
              </a:spcBef>
              <a:spcAft>
                <a:spcPts val="0"/>
              </a:spcAft>
              <a:buNone/>
            </a:pPr>
            <a:r>
              <a:rPr lang="en" sz="1500">
                <a:latin typeface="Comic Sans MS"/>
                <a:ea typeface="Comic Sans MS"/>
                <a:cs typeface="Comic Sans MS"/>
                <a:sym typeface="Comic Sans MS"/>
              </a:rPr>
              <a:t> - </a:t>
            </a:r>
            <a:r>
              <a:rPr lang="en" sz="1500">
                <a:solidFill>
                  <a:schemeClr val="dk1"/>
                </a:solidFill>
                <a:latin typeface="Comic Sans MS"/>
                <a:ea typeface="Comic Sans MS"/>
                <a:cs typeface="Comic Sans MS"/>
                <a:sym typeface="Comic Sans MS"/>
              </a:rPr>
              <a:t>Give your students a chance to share their learning by sharing their illustrations with peers and talking about what they learned today about healthy environments. Circulate to check in and help clarify any misconceptions.</a:t>
            </a:r>
            <a:endParaRPr sz="15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 sz="1500">
                <a:solidFill>
                  <a:schemeClr val="dk1"/>
                </a:solidFill>
                <a:latin typeface="Comic Sans MS"/>
                <a:ea typeface="Comic Sans MS"/>
                <a:cs typeface="Comic Sans MS"/>
                <a:sym typeface="Comic Sans MS"/>
              </a:rPr>
              <a:t>- Students can also be given the opportunity to share their learning with families and friends by uploading a picture of their work to whichever digital portfolio or sharing platform your school uses.</a:t>
            </a:r>
            <a:endParaRPr sz="15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500">
              <a:solidFill>
                <a:schemeClr val="dk1"/>
              </a:solidFill>
              <a:latin typeface="Comic Sans MS"/>
              <a:ea typeface="Comic Sans MS"/>
              <a:cs typeface="Comic Sans MS"/>
              <a:sym typeface="Comic Sans MS"/>
            </a:endParaRPr>
          </a:p>
        </p:txBody>
      </p:sp>
      <p:sp>
        <p:nvSpPr>
          <p:cNvPr id="158" name="Google Shape;158;p32"/>
          <p:cNvSpPr/>
          <p:nvPr/>
        </p:nvSpPr>
        <p:spPr>
          <a:xfrm>
            <a:off x="168675" y="770575"/>
            <a:ext cx="9654000" cy="539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100" u="sng">
                <a:latin typeface="Comic Sans MS"/>
                <a:ea typeface="Comic Sans MS"/>
                <a:cs typeface="Comic Sans MS"/>
                <a:sym typeface="Comic Sans MS"/>
              </a:rPr>
              <a:t>Things You Can Share:</a:t>
            </a:r>
            <a:endParaRPr sz="3100" u="sng">
              <a:latin typeface="Comic Sans MS"/>
              <a:ea typeface="Comic Sans MS"/>
              <a:cs typeface="Comic Sans MS"/>
              <a:sym typeface="Comic Sans MS"/>
            </a:endParaRPr>
          </a:p>
          <a:p>
            <a:pPr indent="0" lvl="0" marL="0" rtl="0" algn="ctr">
              <a:spcBef>
                <a:spcPts val="0"/>
              </a:spcBef>
              <a:spcAft>
                <a:spcPts val="0"/>
              </a:spcAft>
              <a:buNone/>
            </a:pPr>
            <a:r>
              <a:t/>
            </a:r>
            <a:endParaRPr sz="2600">
              <a:latin typeface="Comic Sans MS"/>
              <a:ea typeface="Comic Sans MS"/>
              <a:cs typeface="Comic Sans MS"/>
              <a:sym typeface="Comic Sans MS"/>
            </a:endParaRPr>
          </a:p>
          <a:p>
            <a:pPr indent="-419100" lvl="0" marL="457200" rtl="0" algn="l">
              <a:spcBef>
                <a:spcPts val="0"/>
              </a:spcBef>
              <a:spcAft>
                <a:spcPts val="0"/>
              </a:spcAft>
              <a:buSzPts val="3000"/>
              <a:buFont typeface="Comic Sans MS"/>
              <a:buChar char="-"/>
            </a:pPr>
            <a:r>
              <a:rPr lang="en" sz="3000">
                <a:latin typeface="Comic Sans MS"/>
                <a:ea typeface="Comic Sans MS"/>
                <a:cs typeface="Comic Sans MS"/>
                <a:sym typeface="Comic Sans MS"/>
              </a:rPr>
              <a:t>Tell your partner about what you drew in your journal or poster picture.</a:t>
            </a:r>
            <a:endParaRPr sz="3000">
              <a:latin typeface="Comic Sans MS"/>
              <a:ea typeface="Comic Sans MS"/>
              <a:cs typeface="Comic Sans MS"/>
              <a:sym typeface="Comic Sans MS"/>
            </a:endParaRPr>
          </a:p>
          <a:p>
            <a:pPr indent="0" lvl="0" marL="457200" rtl="0" algn="l">
              <a:spcBef>
                <a:spcPts val="0"/>
              </a:spcBef>
              <a:spcAft>
                <a:spcPts val="0"/>
              </a:spcAft>
              <a:buNone/>
            </a:pPr>
            <a:r>
              <a:t/>
            </a:r>
            <a:endParaRPr sz="1500">
              <a:latin typeface="Comic Sans MS"/>
              <a:ea typeface="Comic Sans MS"/>
              <a:cs typeface="Comic Sans MS"/>
              <a:sym typeface="Comic Sans MS"/>
            </a:endParaRPr>
          </a:p>
          <a:p>
            <a:pPr indent="-419100" lvl="0" marL="457200" rtl="0" algn="l">
              <a:spcBef>
                <a:spcPts val="0"/>
              </a:spcBef>
              <a:spcAft>
                <a:spcPts val="0"/>
              </a:spcAft>
              <a:buSzPts val="3000"/>
              <a:buFont typeface="Comic Sans MS"/>
              <a:buChar char="-"/>
            </a:pPr>
            <a:r>
              <a:rPr lang="en" sz="3000">
                <a:latin typeface="Comic Sans MS"/>
                <a:ea typeface="Comic Sans MS"/>
                <a:cs typeface="Comic Sans MS"/>
                <a:sym typeface="Comic Sans MS"/>
              </a:rPr>
              <a:t>Tell your partner an example of what healthy and unhealthy environments are like.</a:t>
            </a:r>
            <a:endParaRPr sz="3000">
              <a:latin typeface="Comic Sans MS"/>
              <a:ea typeface="Comic Sans MS"/>
              <a:cs typeface="Comic Sans MS"/>
              <a:sym typeface="Comic Sans MS"/>
            </a:endParaRPr>
          </a:p>
          <a:p>
            <a:pPr indent="0" lvl="0" marL="457200" rtl="0" algn="l">
              <a:spcBef>
                <a:spcPts val="0"/>
              </a:spcBef>
              <a:spcAft>
                <a:spcPts val="0"/>
              </a:spcAft>
              <a:buNone/>
            </a:pPr>
            <a:r>
              <a:t/>
            </a:r>
            <a:endParaRPr sz="1500">
              <a:latin typeface="Comic Sans MS"/>
              <a:ea typeface="Comic Sans MS"/>
              <a:cs typeface="Comic Sans MS"/>
              <a:sym typeface="Comic Sans MS"/>
            </a:endParaRPr>
          </a:p>
          <a:p>
            <a:pPr indent="-419100" lvl="0" marL="457200" rtl="0" algn="l">
              <a:spcBef>
                <a:spcPts val="0"/>
              </a:spcBef>
              <a:spcAft>
                <a:spcPts val="0"/>
              </a:spcAft>
              <a:buSzPts val="3000"/>
              <a:buFont typeface="Comic Sans MS"/>
              <a:buChar char="-"/>
            </a:pPr>
            <a:r>
              <a:rPr lang="en" sz="3000">
                <a:latin typeface="Comic Sans MS"/>
                <a:ea typeface="Comic Sans MS"/>
                <a:cs typeface="Comic Sans MS"/>
                <a:sym typeface="Comic Sans MS"/>
              </a:rPr>
              <a:t>Try to answer this question with your partner: Do you </a:t>
            </a:r>
            <a:r>
              <a:rPr lang="en" sz="3000">
                <a:latin typeface="Comic Sans MS"/>
                <a:ea typeface="Comic Sans MS"/>
                <a:cs typeface="Comic Sans MS"/>
                <a:sym typeface="Comic Sans MS"/>
              </a:rPr>
              <a:t>think</a:t>
            </a:r>
            <a:r>
              <a:rPr lang="en" sz="3000">
                <a:latin typeface="Comic Sans MS"/>
                <a:ea typeface="Comic Sans MS"/>
                <a:cs typeface="Comic Sans MS"/>
                <a:sym typeface="Comic Sans MS"/>
              </a:rPr>
              <a:t> it’s fair that some people can’t live in a healthy environment, even though it is a human right?</a:t>
            </a:r>
            <a:endParaRPr sz="3000">
              <a:latin typeface="Comic Sans MS"/>
              <a:ea typeface="Comic Sans MS"/>
              <a:cs typeface="Comic Sans MS"/>
              <a:sym typeface="Comic Sans MS"/>
            </a:endParaRPr>
          </a:p>
        </p:txBody>
      </p:sp>
      <p:pic>
        <p:nvPicPr>
          <p:cNvPr id="159" name="Google Shape;159;p32"/>
          <p:cNvPicPr preferRelativeResize="0"/>
          <p:nvPr/>
        </p:nvPicPr>
        <p:blipFill>
          <a:blip r:embed="rId4">
            <a:alphaModFix/>
          </a:blip>
          <a:stretch>
            <a:fillRect/>
          </a:stretch>
        </p:blipFill>
        <p:spPr>
          <a:xfrm>
            <a:off x="181625" y="305100"/>
            <a:ext cx="2650375" cy="1643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3"/>
          <p:cNvSpPr/>
          <p:nvPr/>
        </p:nvSpPr>
        <p:spPr>
          <a:xfrm>
            <a:off x="337375" y="363325"/>
            <a:ext cx="9407400" cy="7110600"/>
          </a:xfrm>
          <a:prstGeom prst="roundRect">
            <a:avLst>
              <a:gd fmla="val 16667" name="adj"/>
            </a:avLst>
          </a:prstGeom>
          <a:solidFill>
            <a:srgbClr val="58C1C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3"/>
          <p:cNvSpPr/>
          <p:nvPr/>
        </p:nvSpPr>
        <p:spPr>
          <a:xfrm>
            <a:off x="791525" y="739600"/>
            <a:ext cx="8473200" cy="6345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3"/>
          <p:cNvSpPr txBox="1"/>
          <p:nvPr/>
        </p:nvSpPr>
        <p:spPr>
          <a:xfrm>
            <a:off x="2458975" y="893675"/>
            <a:ext cx="5164200" cy="49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Comic Sans MS"/>
                <a:ea typeface="Comic Sans MS"/>
                <a:cs typeface="Comic Sans MS"/>
                <a:sym typeface="Comic Sans MS"/>
              </a:rPr>
              <a:t>References &amp; Resources:</a:t>
            </a:r>
            <a:endParaRPr sz="2000">
              <a:latin typeface="Comic Sans MS"/>
              <a:ea typeface="Comic Sans MS"/>
              <a:cs typeface="Comic Sans MS"/>
              <a:sym typeface="Comic Sans MS"/>
            </a:endParaRPr>
          </a:p>
        </p:txBody>
      </p:sp>
      <p:sp>
        <p:nvSpPr>
          <p:cNvPr id="167" name="Google Shape;167;p33"/>
          <p:cNvSpPr txBox="1"/>
          <p:nvPr/>
        </p:nvSpPr>
        <p:spPr>
          <a:xfrm>
            <a:off x="1089950" y="1596000"/>
            <a:ext cx="7772400" cy="4371300"/>
          </a:xfrm>
          <a:prstGeom prst="rect">
            <a:avLst/>
          </a:prstGeom>
          <a:noFill/>
          <a:ln>
            <a:noFill/>
          </a:ln>
        </p:spPr>
        <p:txBody>
          <a:bodyPr anchorCtr="0" anchor="ctr" bIns="91425" lIns="91425" spcFirstLastPara="1" rIns="91425" wrap="square" tIns="91425">
            <a:spAutoFit/>
          </a:bodyPr>
          <a:lstStyle/>
          <a:p>
            <a:pPr indent="-457200" lvl="0" marL="457200" rtl="0" algn="l">
              <a:lnSpc>
                <a:spcPct val="200000"/>
              </a:lnSpc>
              <a:spcBef>
                <a:spcPts val="0"/>
              </a:spcBef>
              <a:spcAft>
                <a:spcPts val="0"/>
              </a:spcAft>
              <a:buNone/>
            </a:pPr>
            <a:r>
              <a:rPr lang="en" sz="1600">
                <a:solidFill>
                  <a:schemeClr val="dk1"/>
                </a:solidFill>
                <a:latin typeface="Comic Sans MS"/>
                <a:ea typeface="Comic Sans MS"/>
                <a:cs typeface="Comic Sans MS"/>
                <a:sym typeface="Comic Sans MS"/>
              </a:rPr>
              <a:t>Center for Earth Energy and Democracy. (2015, November 2). </a:t>
            </a:r>
            <a:r>
              <a:rPr i="1" lang="en" sz="1600">
                <a:solidFill>
                  <a:schemeClr val="dk1"/>
                </a:solidFill>
                <a:latin typeface="Comic Sans MS"/>
                <a:ea typeface="Comic Sans MS"/>
                <a:cs typeface="Comic Sans MS"/>
                <a:sym typeface="Comic Sans MS"/>
              </a:rPr>
              <a:t>What is Environmental Justice?</a:t>
            </a:r>
            <a:r>
              <a:rPr lang="en" sz="1600">
                <a:solidFill>
                  <a:schemeClr val="dk1"/>
                </a:solidFill>
                <a:latin typeface="Comic Sans MS"/>
                <a:ea typeface="Comic Sans MS"/>
                <a:cs typeface="Comic Sans MS"/>
                <a:sym typeface="Comic Sans MS"/>
              </a:rPr>
              <a:t> [Video]. YouTube. Retrieved March 22, 2023, from </a:t>
            </a:r>
            <a:r>
              <a:rPr lang="en" sz="1600" u="sng">
                <a:solidFill>
                  <a:schemeClr val="hlink"/>
                </a:solidFill>
                <a:latin typeface="Comic Sans MS"/>
                <a:ea typeface="Comic Sans MS"/>
                <a:cs typeface="Comic Sans MS"/>
                <a:sym typeface="Comic Sans MS"/>
                <a:hlinkClick r:id="rId3"/>
              </a:rPr>
              <a:t>https://www.youtube.com/watch?v=5hOJ-VosFI0</a:t>
            </a:r>
            <a:endParaRPr sz="1600">
              <a:solidFill>
                <a:schemeClr val="dk1"/>
              </a:solidFill>
              <a:latin typeface="Comic Sans MS"/>
              <a:ea typeface="Comic Sans MS"/>
              <a:cs typeface="Comic Sans MS"/>
              <a:sym typeface="Comic Sans MS"/>
            </a:endParaRPr>
          </a:p>
          <a:p>
            <a:pPr indent="-457200" lvl="0" marL="457200" rtl="0" algn="l">
              <a:lnSpc>
                <a:spcPct val="200000"/>
              </a:lnSpc>
              <a:spcBef>
                <a:spcPts val="0"/>
              </a:spcBef>
              <a:spcAft>
                <a:spcPts val="0"/>
              </a:spcAft>
              <a:buNone/>
            </a:pPr>
            <a:r>
              <a:rPr lang="en" sz="1600">
                <a:solidFill>
                  <a:schemeClr val="dk1"/>
                </a:solidFill>
                <a:latin typeface="Comic Sans MS"/>
                <a:ea typeface="Comic Sans MS"/>
                <a:cs typeface="Comic Sans MS"/>
                <a:sym typeface="Comic Sans MS"/>
              </a:rPr>
              <a:t>OHCHR Asia. (2022, May 30). </a:t>
            </a:r>
            <a:r>
              <a:rPr i="1" lang="en" sz="1600">
                <a:solidFill>
                  <a:schemeClr val="dk1"/>
                </a:solidFill>
                <a:latin typeface="Comic Sans MS"/>
                <a:ea typeface="Comic Sans MS"/>
                <a:cs typeface="Comic Sans MS"/>
                <a:sym typeface="Comic Sans MS"/>
              </a:rPr>
              <a:t>Children’s Rights to a Healthy Environment in the ASEAN Region.</a:t>
            </a:r>
            <a:r>
              <a:rPr lang="en" sz="1600">
                <a:solidFill>
                  <a:schemeClr val="dk1"/>
                </a:solidFill>
                <a:latin typeface="Comic Sans MS"/>
                <a:ea typeface="Comic Sans MS"/>
                <a:cs typeface="Comic Sans MS"/>
                <a:sym typeface="Comic Sans MS"/>
              </a:rPr>
              <a:t> [Video]. YouTube. Retrieved March 22, 2023, from </a:t>
            </a:r>
            <a:r>
              <a:rPr lang="en" sz="1600" u="sng">
                <a:solidFill>
                  <a:schemeClr val="hlink"/>
                </a:solidFill>
                <a:latin typeface="Comic Sans MS"/>
                <a:ea typeface="Comic Sans MS"/>
                <a:cs typeface="Comic Sans MS"/>
                <a:sym typeface="Comic Sans MS"/>
                <a:hlinkClick r:id="rId4"/>
              </a:rPr>
              <a:t>https://www.youtube.com/watch?v=2VLjNe7IO0g</a:t>
            </a:r>
            <a:endParaRPr sz="1600">
              <a:solidFill>
                <a:schemeClr val="dk1"/>
              </a:solidFill>
              <a:latin typeface="Comic Sans MS"/>
              <a:ea typeface="Comic Sans MS"/>
              <a:cs typeface="Comic Sans MS"/>
              <a:sym typeface="Comic Sans MS"/>
            </a:endParaRPr>
          </a:p>
          <a:p>
            <a:pPr indent="-457200" lvl="0" marL="457200" rtl="0" algn="l">
              <a:lnSpc>
                <a:spcPct val="200000"/>
              </a:lnSpc>
              <a:spcBef>
                <a:spcPts val="0"/>
              </a:spcBef>
              <a:spcAft>
                <a:spcPts val="0"/>
              </a:spcAft>
              <a:buNone/>
            </a:pPr>
            <a:r>
              <a:rPr lang="en" sz="1600">
                <a:solidFill>
                  <a:schemeClr val="dk1"/>
                </a:solidFill>
                <a:latin typeface="Comic Sans MS"/>
                <a:ea typeface="Comic Sans MS"/>
                <a:cs typeface="Comic Sans MS"/>
                <a:sym typeface="Comic Sans MS"/>
              </a:rPr>
              <a:t>Pants Bear Kids - Cartoons. (2023, February 7). </a:t>
            </a:r>
            <a:r>
              <a:rPr i="1" lang="en" sz="1600">
                <a:solidFill>
                  <a:schemeClr val="dk1"/>
                </a:solidFill>
                <a:latin typeface="Comic Sans MS"/>
                <a:ea typeface="Comic Sans MS"/>
                <a:cs typeface="Comic Sans MS"/>
                <a:sym typeface="Comic Sans MS"/>
              </a:rPr>
              <a:t>Pollution | Types of Pollution | Science for kids | #Pantsbear</a:t>
            </a:r>
            <a:r>
              <a:rPr lang="en" sz="1600">
                <a:solidFill>
                  <a:schemeClr val="dk1"/>
                </a:solidFill>
                <a:latin typeface="Comic Sans MS"/>
                <a:ea typeface="Comic Sans MS"/>
                <a:cs typeface="Comic Sans MS"/>
                <a:sym typeface="Comic Sans MS"/>
              </a:rPr>
              <a:t> [Video]. YouTube. Retrieved March 22, 2023, from </a:t>
            </a:r>
            <a:r>
              <a:rPr lang="en" sz="1600" u="sng">
                <a:solidFill>
                  <a:schemeClr val="hlink"/>
                </a:solidFill>
                <a:latin typeface="Comic Sans MS"/>
                <a:ea typeface="Comic Sans MS"/>
                <a:cs typeface="Comic Sans MS"/>
                <a:sym typeface="Comic Sans MS"/>
                <a:hlinkClick r:id="rId5"/>
              </a:rPr>
              <a:t>https://www.youtube.com/watch?v=LYVwbB2-tnE</a:t>
            </a:r>
            <a:endParaRPr sz="180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