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8.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22.xml"/>
  <Override ContentType="application/vnd.openxmlformats-officedocument.presentationml.slideLayout+xml" PartName="/ppt/slideLayouts/slideLayout7.xml"/>
  <Override ContentType="application/vnd.openxmlformats-officedocument.presentationml.slideLayout+xml" PartName="/ppt/slideLayouts/slideLayout16.xml"/>
  <Override ContentType="application/vnd.openxmlformats-officedocument.presentationml.slideLayout+xml" PartName="/ppt/slideLayouts/slideLayout20.xml"/>
  <Override ContentType="application/vnd.openxmlformats-officedocument.presentationml.slideLayout+xml" PartName="/ppt/slideLayouts/slideLayout9.xml"/>
  <Override ContentType="application/vnd.openxmlformats-officedocument.presentationml.slideLayout+xml" PartName="/ppt/slideLayouts/slideLayout19.xml"/>
  <Override ContentType="application/vnd.openxmlformats-officedocument.presentationml.slideLayout+xml" PartName="/ppt/slideLayouts/slideLayout4.xml"/>
  <Override ContentType="application/vnd.openxmlformats-officedocument.presentationml.slideLayout+xml" PartName="/ppt/slideLayouts/slideLayout17.xml"/>
  <Override ContentType="application/vnd.openxmlformats-officedocument.presentationml.slideLayout+xml" PartName="/ppt/slideLayouts/slideLayout1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21.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70" r:id="rId4"/>
    <p:sldMasterId id="2147483671" r:id="rId5"/>
  </p:sldMasterIdLst>
  <p:notesMasterIdLst>
    <p:notesMasterId r:id="rId6"/>
  </p:notesMasterIdLst>
  <p:sldIdLst>
    <p:sldId id="256" r:id="rId7"/>
    <p:sldId id="257" r:id="rId8"/>
    <p:sldId id="258" r:id="rId9"/>
    <p:sldId id="259" r:id="rId10"/>
    <p:sldId id="260" r:id="rId11"/>
    <p:sldId id="261" r:id="rId12"/>
    <p:sldId id="262" r:id="rId13"/>
    <p:sldId id="263" r:id="rId14"/>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5.xml"/><Relationship Id="rId10" Type="http://schemas.openxmlformats.org/officeDocument/2006/relationships/slide" Target="slides/slide4.xml"/><Relationship Id="rId13" Type="http://schemas.openxmlformats.org/officeDocument/2006/relationships/slide" Target="slides/slide7.xml"/><Relationship Id="rId12" Type="http://schemas.openxmlformats.org/officeDocument/2006/relationships/slide" Target="slides/slide6.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5" Type="http://schemas.openxmlformats.org/officeDocument/2006/relationships/slideMaster" Target="slideMasters/slideMaster2.xml"/><Relationship Id="rId6" Type="http://schemas.openxmlformats.org/officeDocument/2006/relationships/notesMaster" Target="notesMasters/notesMaster1.xml"/><Relationship Id="rId7" Type="http://schemas.openxmlformats.org/officeDocument/2006/relationships/slide" Target="slides/slide1.xml"/><Relationship Id="rId8"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5" name="Shape 95"/>
        <p:cNvGrpSpPr/>
        <p:nvPr/>
      </p:nvGrpSpPr>
      <p:grpSpPr>
        <a:xfrm>
          <a:off x="0" y="0"/>
          <a:ext cx="0" cy="0"/>
          <a:chOff x="0" y="0"/>
          <a:chExt cx="0" cy="0"/>
        </a:xfrm>
      </p:grpSpPr>
      <p:sp>
        <p:nvSpPr>
          <p:cNvPr id="96" name="Google Shape;96;g226737f59ed_0_100:notes"/>
          <p:cNvSpPr/>
          <p:nvPr>
            <p:ph idx="2" type="sldImg"/>
          </p:nvPr>
        </p:nvSpPr>
        <p:spPr>
          <a:xfrm>
            <a:off x="381274"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7" name="Google Shape;97;g226737f59ed_0_10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2" name="Shape 102"/>
        <p:cNvGrpSpPr/>
        <p:nvPr/>
      </p:nvGrpSpPr>
      <p:grpSpPr>
        <a:xfrm>
          <a:off x="0" y="0"/>
          <a:ext cx="0" cy="0"/>
          <a:chOff x="0" y="0"/>
          <a:chExt cx="0" cy="0"/>
        </a:xfrm>
      </p:grpSpPr>
      <p:sp>
        <p:nvSpPr>
          <p:cNvPr id="103" name="Google Shape;103;g226737f59ed_0_105:notes"/>
          <p:cNvSpPr/>
          <p:nvPr>
            <p:ph idx="2" type="sldImg"/>
          </p:nvPr>
        </p:nvSpPr>
        <p:spPr>
          <a:xfrm>
            <a:off x="381274"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4" name="Google Shape;104;g226737f59ed_0_10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4" name="Shape 114"/>
        <p:cNvGrpSpPr/>
        <p:nvPr/>
      </p:nvGrpSpPr>
      <p:grpSpPr>
        <a:xfrm>
          <a:off x="0" y="0"/>
          <a:ext cx="0" cy="0"/>
          <a:chOff x="0" y="0"/>
          <a:chExt cx="0" cy="0"/>
        </a:xfrm>
      </p:grpSpPr>
      <p:sp>
        <p:nvSpPr>
          <p:cNvPr id="115" name="Google Shape;115;g226737f59ed_0_123:notes"/>
          <p:cNvSpPr/>
          <p:nvPr>
            <p:ph idx="2" type="sldImg"/>
          </p:nvPr>
        </p:nvSpPr>
        <p:spPr>
          <a:xfrm>
            <a:off x="381274"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6" name="Google Shape;116;g226737f59ed_0_12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1" name="Shape 121"/>
        <p:cNvGrpSpPr/>
        <p:nvPr/>
      </p:nvGrpSpPr>
      <p:grpSpPr>
        <a:xfrm>
          <a:off x="0" y="0"/>
          <a:ext cx="0" cy="0"/>
          <a:chOff x="0" y="0"/>
          <a:chExt cx="0" cy="0"/>
        </a:xfrm>
      </p:grpSpPr>
      <p:sp>
        <p:nvSpPr>
          <p:cNvPr id="122" name="Google Shape;122;g226737f59ed_0_117:notes"/>
          <p:cNvSpPr/>
          <p:nvPr>
            <p:ph idx="2" type="sldImg"/>
          </p:nvPr>
        </p:nvSpPr>
        <p:spPr>
          <a:xfrm>
            <a:off x="381274"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3" name="Google Shape;123;g226737f59ed_0_11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8" name="Shape 128"/>
        <p:cNvGrpSpPr/>
        <p:nvPr/>
      </p:nvGrpSpPr>
      <p:grpSpPr>
        <a:xfrm>
          <a:off x="0" y="0"/>
          <a:ext cx="0" cy="0"/>
          <a:chOff x="0" y="0"/>
          <a:chExt cx="0" cy="0"/>
        </a:xfrm>
      </p:grpSpPr>
      <p:sp>
        <p:nvSpPr>
          <p:cNvPr id="129" name="Google Shape;129;g226737f59ed_0_135:notes"/>
          <p:cNvSpPr/>
          <p:nvPr>
            <p:ph idx="2" type="sldImg"/>
          </p:nvPr>
        </p:nvSpPr>
        <p:spPr>
          <a:xfrm>
            <a:off x="381274"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0" name="Google Shape;130;g226737f59ed_0_13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6" name="Shape 136"/>
        <p:cNvGrpSpPr/>
        <p:nvPr/>
      </p:nvGrpSpPr>
      <p:grpSpPr>
        <a:xfrm>
          <a:off x="0" y="0"/>
          <a:ext cx="0" cy="0"/>
          <a:chOff x="0" y="0"/>
          <a:chExt cx="0" cy="0"/>
        </a:xfrm>
      </p:grpSpPr>
      <p:sp>
        <p:nvSpPr>
          <p:cNvPr id="137" name="Google Shape;137;g226737f59ed_0_129:notes"/>
          <p:cNvSpPr/>
          <p:nvPr>
            <p:ph idx="2" type="sldImg"/>
          </p:nvPr>
        </p:nvSpPr>
        <p:spPr>
          <a:xfrm>
            <a:off x="381274"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8" name="Google Shape;138;g226737f59ed_0_12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3" name="Shape 143"/>
        <p:cNvGrpSpPr/>
        <p:nvPr/>
      </p:nvGrpSpPr>
      <p:grpSpPr>
        <a:xfrm>
          <a:off x="0" y="0"/>
          <a:ext cx="0" cy="0"/>
          <a:chOff x="0" y="0"/>
          <a:chExt cx="0" cy="0"/>
        </a:xfrm>
      </p:grpSpPr>
      <p:sp>
        <p:nvSpPr>
          <p:cNvPr id="144" name="Google Shape;144;g226737f59ed_0_141:notes"/>
          <p:cNvSpPr/>
          <p:nvPr>
            <p:ph idx="2" type="sldImg"/>
          </p:nvPr>
        </p:nvSpPr>
        <p:spPr>
          <a:xfrm>
            <a:off x="381274"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5" name="Google Shape;145;g226737f59ed_0_14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1" name="Shape 151"/>
        <p:cNvGrpSpPr/>
        <p:nvPr/>
      </p:nvGrpSpPr>
      <p:grpSpPr>
        <a:xfrm>
          <a:off x="0" y="0"/>
          <a:ext cx="0" cy="0"/>
          <a:chOff x="0" y="0"/>
          <a:chExt cx="0" cy="0"/>
        </a:xfrm>
      </p:grpSpPr>
      <p:sp>
        <p:nvSpPr>
          <p:cNvPr id="152" name="Google Shape;152;g226737f59ed_0_148:notes"/>
          <p:cNvSpPr/>
          <p:nvPr>
            <p:ph idx="2" type="sldImg"/>
          </p:nvPr>
        </p:nvSpPr>
        <p:spPr>
          <a:xfrm>
            <a:off x="381297"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3" name="Google Shape;153;g226737f59ed_0_14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54" name="Shape 54"/>
        <p:cNvGrpSpPr/>
        <p:nvPr/>
      </p:nvGrpSpPr>
      <p:grpSpPr>
        <a:xfrm>
          <a:off x="0" y="0"/>
          <a:ext cx="0" cy="0"/>
          <a:chOff x="0" y="0"/>
          <a:chExt cx="0" cy="0"/>
        </a:xfrm>
      </p:grpSpPr>
      <p:sp>
        <p:nvSpPr>
          <p:cNvPr id="55" name="Google Shape;55;p14"/>
          <p:cNvSpPr txBox="1"/>
          <p:nvPr>
            <p:ph type="ctrTitle"/>
          </p:nvPr>
        </p:nvSpPr>
        <p:spPr>
          <a:xfrm>
            <a:off x="311708" y="744575"/>
            <a:ext cx="8520600" cy="2052600"/>
          </a:xfrm>
          <a:prstGeom prst="rect">
            <a:avLst/>
          </a:prstGeom>
        </p:spPr>
        <p:txBody>
          <a:bodyPr anchorCtr="0" anchor="b" bIns="95625" lIns="95625" spcFirstLastPara="1" rIns="95625" wrap="square" tIns="95625">
            <a:noAutofit/>
          </a:bodyPr>
          <a:lstStyle>
            <a:lvl1pPr lvl="0" rtl="0" algn="ctr">
              <a:spcBef>
                <a:spcPts val="0"/>
              </a:spcBef>
              <a:spcAft>
                <a:spcPts val="0"/>
              </a:spcAft>
              <a:buSzPts val="5500"/>
              <a:buNone/>
              <a:defRPr sz="5500"/>
            </a:lvl1pPr>
            <a:lvl2pPr lvl="1" rtl="0" algn="ctr">
              <a:spcBef>
                <a:spcPts val="0"/>
              </a:spcBef>
              <a:spcAft>
                <a:spcPts val="0"/>
              </a:spcAft>
              <a:buSzPts val="5500"/>
              <a:buNone/>
              <a:defRPr sz="5500"/>
            </a:lvl2pPr>
            <a:lvl3pPr lvl="2" rtl="0" algn="ctr">
              <a:spcBef>
                <a:spcPts val="0"/>
              </a:spcBef>
              <a:spcAft>
                <a:spcPts val="0"/>
              </a:spcAft>
              <a:buSzPts val="5500"/>
              <a:buNone/>
              <a:defRPr sz="5500"/>
            </a:lvl3pPr>
            <a:lvl4pPr lvl="3" rtl="0" algn="ctr">
              <a:spcBef>
                <a:spcPts val="0"/>
              </a:spcBef>
              <a:spcAft>
                <a:spcPts val="0"/>
              </a:spcAft>
              <a:buSzPts val="5500"/>
              <a:buNone/>
              <a:defRPr sz="5500"/>
            </a:lvl4pPr>
            <a:lvl5pPr lvl="4" rtl="0" algn="ctr">
              <a:spcBef>
                <a:spcPts val="0"/>
              </a:spcBef>
              <a:spcAft>
                <a:spcPts val="0"/>
              </a:spcAft>
              <a:buSzPts val="5500"/>
              <a:buNone/>
              <a:defRPr sz="5500"/>
            </a:lvl5pPr>
            <a:lvl6pPr lvl="5" rtl="0" algn="ctr">
              <a:spcBef>
                <a:spcPts val="0"/>
              </a:spcBef>
              <a:spcAft>
                <a:spcPts val="0"/>
              </a:spcAft>
              <a:buSzPts val="5500"/>
              <a:buNone/>
              <a:defRPr sz="5500"/>
            </a:lvl6pPr>
            <a:lvl7pPr lvl="6" rtl="0" algn="ctr">
              <a:spcBef>
                <a:spcPts val="0"/>
              </a:spcBef>
              <a:spcAft>
                <a:spcPts val="0"/>
              </a:spcAft>
              <a:buSzPts val="5500"/>
              <a:buNone/>
              <a:defRPr sz="5500"/>
            </a:lvl7pPr>
            <a:lvl8pPr lvl="7" rtl="0" algn="ctr">
              <a:spcBef>
                <a:spcPts val="0"/>
              </a:spcBef>
              <a:spcAft>
                <a:spcPts val="0"/>
              </a:spcAft>
              <a:buSzPts val="5500"/>
              <a:buNone/>
              <a:defRPr sz="5500"/>
            </a:lvl8pPr>
            <a:lvl9pPr lvl="8" rtl="0" algn="ctr">
              <a:spcBef>
                <a:spcPts val="0"/>
              </a:spcBef>
              <a:spcAft>
                <a:spcPts val="0"/>
              </a:spcAft>
              <a:buSzPts val="5500"/>
              <a:buNone/>
              <a:defRPr sz="5500"/>
            </a:lvl9pPr>
          </a:lstStyle>
          <a:p/>
        </p:txBody>
      </p:sp>
      <p:sp>
        <p:nvSpPr>
          <p:cNvPr id="56" name="Google Shape;56;p14"/>
          <p:cNvSpPr txBox="1"/>
          <p:nvPr>
            <p:ph idx="1" type="subTitle"/>
          </p:nvPr>
        </p:nvSpPr>
        <p:spPr>
          <a:xfrm>
            <a:off x="311700" y="2834125"/>
            <a:ext cx="8520600" cy="792600"/>
          </a:xfrm>
          <a:prstGeom prst="rect">
            <a:avLst/>
          </a:prstGeom>
        </p:spPr>
        <p:txBody>
          <a:bodyPr anchorCtr="0" anchor="t" bIns="95625" lIns="95625" spcFirstLastPara="1" rIns="95625" wrap="square" tIns="95625">
            <a:noAutofit/>
          </a:bodyPr>
          <a:lstStyle>
            <a:lvl1pPr lvl="0" rtl="0" algn="ctr">
              <a:lnSpc>
                <a:spcPct val="100000"/>
              </a:lnSpc>
              <a:spcBef>
                <a:spcPts val="0"/>
              </a:spcBef>
              <a:spcAft>
                <a:spcPts val="0"/>
              </a:spcAft>
              <a:buSzPts val="3000"/>
              <a:buNone/>
              <a:defRPr sz="3000"/>
            </a:lvl1pPr>
            <a:lvl2pPr lvl="1" rtl="0" algn="ctr">
              <a:lnSpc>
                <a:spcPct val="100000"/>
              </a:lnSpc>
              <a:spcBef>
                <a:spcPts val="0"/>
              </a:spcBef>
              <a:spcAft>
                <a:spcPts val="0"/>
              </a:spcAft>
              <a:buSzPts val="3000"/>
              <a:buNone/>
              <a:defRPr sz="3000"/>
            </a:lvl2pPr>
            <a:lvl3pPr lvl="2" rtl="0" algn="ctr">
              <a:lnSpc>
                <a:spcPct val="100000"/>
              </a:lnSpc>
              <a:spcBef>
                <a:spcPts val="0"/>
              </a:spcBef>
              <a:spcAft>
                <a:spcPts val="0"/>
              </a:spcAft>
              <a:buSzPts val="3000"/>
              <a:buNone/>
              <a:defRPr sz="3000"/>
            </a:lvl3pPr>
            <a:lvl4pPr lvl="3" rtl="0" algn="ctr">
              <a:lnSpc>
                <a:spcPct val="100000"/>
              </a:lnSpc>
              <a:spcBef>
                <a:spcPts val="0"/>
              </a:spcBef>
              <a:spcAft>
                <a:spcPts val="0"/>
              </a:spcAft>
              <a:buSzPts val="3000"/>
              <a:buNone/>
              <a:defRPr sz="3000"/>
            </a:lvl4pPr>
            <a:lvl5pPr lvl="4" rtl="0" algn="ctr">
              <a:lnSpc>
                <a:spcPct val="100000"/>
              </a:lnSpc>
              <a:spcBef>
                <a:spcPts val="0"/>
              </a:spcBef>
              <a:spcAft>
                <a:spcPts val="0"/>
              </a:spcAft>
              <a:buSzPts val="3000"/>
              <a:buNone/>
              <a:defRPr sz="3000"/>
            </a:lvl5pPr>
            <a:lvl6pPr lvl="5" rtl="0" algn="ctr">
              <a:lnSpc>
                <a:spcPct val="100000"/>
              </a:lnSpc>
              <a:spcBef>
                <a:spcPts val="0"/>
              </a:spcBef>
              <a:spcAft>
                <a:spcPts val="0"/>
              </a:spcAft>
              <a:buSzPts val="3000"/>
              <a:buNone/>
              <a:defRPr sz="3000"/>
            </a:lvl6pPr>
            <a:lvl7pPr lvl="6" rtl="0" algn="ctr">
              <a:lnSpc>
                <a:spcPct val="100000"/>
              </a:lnSpc>
              <a:spcBef>
                <a:spcPts val="0"/>
              </a:spcBef>
              <a:spcAft>
                <a:spcPts val="0"/>
              </a:spcAft>
              <a:buSzPts val="3000"/>
              <a:buNone/>
              <a:defRPr sz="3000"/>
            </a:lvl7pPr>
            <a:lvl8pPr lvl="7" rtl="0" algn="ctr">
              <a:lnSpc>
                <a:spcPct val="100000"/>
              </a:lnSpc>
              <a:spcBef>
                <a:spcPts val="0"/>
              </a:spcBef>
              <a:spcAft>
                <a:spcPts val="0"/>
              </a:spcAft>
              <a:buSzPts val="3000"/>
              <a:buNone/>
              <a:defRPr sz="3000"/>
            </a:lvl8pPr>
            <a:lvl9pPr lvl="8" rtl="0" algn="ctr">
              <a:lnSpc>
                <a:spcPct val="100000"/>
              </a:lnSpc>
              <a:spcBef>
                <a:spcPts val="0"/>
              </a:spcBef>
              <a:spcAft>
                <a:spcPts val="0"/>
              </a:spcAft>
              <a:buSzPts val="3000"/>
              <a:buNone/>
              <a:defRPr sz="3000"/>
            </a:lvl9pPr>
          </a:lstStyle>
          <a:p/>
        </p:txBody>
      </p:sp>
      <p:sp>
        <p:nvSpPr>
          <p:cNvPr id="57" name="Google Shape;57;p14"/>
          <p:cNvSpPr txBox="1"/>
          <p:nvPr>
            <p:ph idx="12" type="sldNum"/>
          </p:nvPr>
        </p:nvSpPr>
        <p:spPr>
          <a:xfrm>
            <a:off x="8472458" y="4663217"/>
            <a:ext cx="548700" cy="393600"/>
          </a:xfrm>
          <a:prstGeom prst="rect">
            <a:avLst/>
          </a:prstGeom>
        </p:spPr>
        <p:txBody>
          <a:bodyPr anchorCtr="0" anchor="ctr" bIns="95625" lIns="95625" spcFirstLastPara="1" rIns="95625" wrap="square" tIns="956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58" name="Shape 58"/>
        <p:cNvGrpSpPr/>
        <p:nvPr/>
      </p:nvGrpSpPr>
      <p:grpSpPr>
        <a:xfrm>
          <a:off x="0" y="0"/>
          <a:ext cx="0" cy="0"/>
          <a:chOff x="0" y="0"/>
          <a:chExt cx="0" cy="0"/>
        </a:xfrm>
      </p:grpSpPr>
      <p:sp>
        <p:nvSpPr>
          <p:cNvPr id="59" name="Google Shape;59;p15"/>
          <p:cNvSpPr txBox="1"/>
          <p:nvPr>
            <p:ph type="title"/>
          </p:nvPr>
        </p:nvSpPr>
        <p:spPr>
          <a:xfrm>
            <a:off x="311700" y="2150850"/>
            <a:ext cx="8520600" cy="841800"/>
          </a:xfrm>
          <a:prstGeom prst="rect">
            <a:avLst/>
          </a:prstGeom>
        </p:spPr>
        <p:txBody>
          <a:bodyPr anchorCtr="0" anchor="ctr" bIns="95625" lIns="95625" spcFirstLastPara="1" rIns="95625" wrap="square" tIns="95625">
            <a:noAutofit/>
          </a:bodyPr>
          <a:lstStyle>
            <a:lvl1pPr lvl="0" rtl="0" algn="ctr">
              <a:spcBef>
                <a:spcPts val="0"/>
              </a:spcBef>
              <a:spcAft>
                <a:spcPts val="0"/>
              </a:spcAft>
              <a:buSzPts val="3800"/>
              <a:buNone/>
              <a:defRPr sz="3800"/>
            </a:lvl1pPr>
            <a:lvl2pPr lvl="1" rtl="0" algn="ctr">
              <a:spcBef>
                <a:spcPts val="0"/>
              </a:spcBef>
              <a:spcAft>
                <a:spcPts val="0"/>
              </a:spcAft>
              <a:buSzPts val="3800"/>
              <a:buNone/>
              <a:defRPr sz="3800"/>
            </a:lvl2pPr>
            <a:lvl3pPr lvl="2" rtl="0" algn="ctr">
              <a:spcBef>
                <a:spcPts val="0"/>
              </a:spcBef>
              <a:spcAft>
                <a:spcPts val="0"/>
              </a:spcAft>
              <a:buSzPts val="3800"/>
              <a:buNone/>
              <a:defRPr sz="3800"/>
            </a:lvl3pPr>
            <a:lvl4pPr lvl="3" rtl="0" algn="ctr">
              <a:spcBef>
                <a:spcPts val="0"/>
              </a:spcBef>
              <a:spcAft>
                <a:spcPts val="0"/>
              </a:spcAft>
              <a:buSzPts val="3800"/>
              <a:buNone/>
              <a:defRPr sz="3800"/>
            </a:lvl4pPr>
            <a:lvl5pPr lvl="4" rtl="0" algn="ctr">
              <a:spcBef>
                <a:spcPts val="0"/>
              </a:spcBef>
              <a:spcAft>
                <a:spcPts val="0"/>
              </a:spcAft>
              <a:buSzPts val="3800"/>
              <a:buNone/>
              <a:defRPr sz="3800"/>
            </a:lvl5pPr>
            <a:lvl6pPr lvl="5" rtl="0" algn="ctr">
              <a:spcBef>
                <a:spcPts val="0"/>
              </a:spcBef>
              <a:spcAft>
                <a:spcPts val="0"/>
              </a:spcAft>
              <a:buSzPts val="3800"/>
              <a:buNone/>
              <a:defRPr sz="3800"/>
            </a:lvl6pPr>
            <a:lvl7pPr lvl="6" rtl="0" algn="ctr">
              <a:spcBef>
                <a:spcPts val="0"/>
              </a:spcBef>
              <a:spcAft>
                <a:spcPts val="0"/>
              </a:spcAft>
              <a:buSzPts val="3800"/>
              <a:buNone/>
              <a:defRPr sz="3800"/>
            </a:lvl7pPr>
            <a:lvl8pPr lvl="7" rtl="0" algn="ctr">
              <a:spcBef>
                <a:spcPts val="0"/>
              </a:spcBef>
              <a:spcAft>
                <a:spcPts val="0"/>
              </a:spcAft>
              <a:buSzPts val="3800"/>
              <a:buNone/>
              <a:defRPr sz="3800"/>
            </a:lvl8pPr>
            <a:lvl9pPr lvl="8" rtl="0" algn="ctr">
              <a:spcBef>
                <a:spcPts val="0"/>
              </a:spcBef>
              <a:spcAft>
                <a:spcPts val="0"/>
              </a:spcAft>
              <a:buSzPts val="3800"/>
              <a:buNone/>
              <a:defRPr sz="3800"/>
            </a:lvl9pPr>
          </a:lstStyle>
          <a:p/>
        </p:txBody>
      </p:sp>
      <p:sp>
        <p:nvSpPr>
          <p:cNvPr id="60" name="Google Shape;60;p15"/>
          <p:cNvSpPr txBox="1"/>
          <p:nvPr>
            <p:ph idx="12" type="sldNum"/>
          </p:nvPr>
        </p:nvSpPr>
        <p:spPr>
          <a:xfrm>
            <a:off x="8472458" y="4663217"/>
            <a:ext cx="548700" cy="393600"/>
          </a:xfrm>
          <a:prstGeom prst="rect">
            <a:avLst/>
          </a:prstGeom>
        </p:spPr>
        <p:txBody>
          <a:bodyPr anchorCtr="0" anchor="ctr" bIns="95625" lIns="95625" spcFirstLastPara="1" rIns="95625" wrap="square" tIns="956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61" name="Shape 61"/>
        <p:cNvGrpSpPr/>
        <p:nvPr/>
      </p:nvGrpSpPr>
      <p:grpSpPr>
        <a:xfrm>
          <a:off x="0" y="0"/>
          <a:ext cx="0" cy="0"/>
          <a:chOff x="0" y="0"/>
          <a:chExt cx="0" cy="0"/>
        </a:xfrm>
      </p:grpSpPr>
      <p:sp>
        <p:nvSpPr>
          <p:cNvPr id="62" name="Google Shape;62;p16"/>
          <p:cNvSpPr txBox="1"/>
          <p:nvPr>
            <p:ph type="title"/>
          </p:nvPr>
        </p:nvSpPr>
        <p:spPr>
          <a:xfrm>
            <a:off x="311700" y="445025"/>
            <a:ext cx="8520600" cy="572700"/>
          </a:xfrm>
          <a:prstGeom prst="rect">
            <a:avLst/>
          </a:prstGeom>
        </p:spPr>
        <p:txBody>
          <a:bodyPr anchorCtr="0" anchor="t" bIns="95625" lIns="95625" spcFirstLastPara="1" rIns="95625" wrap="square" tIns="95625">
            <a:noAutofit/>
          </a:bodyPr>
          <a:lstStyle>
            <a:lvl1pPr lvl="0" rtl="0">
              <a:spcBef>
                <a:spcPts val="0"/>
              </a:spcBef>
              <a:spcAft>
                <a:spcPts val="0"/>
              </a:spcAft>
              <a:buSzPts val="3000"/>
              <a:buNone/>
              <a:defRPr/>
            </a:lvl1pPr>
            <a:lvl2pPr lvl="1" rtl="0">
              <a:spcBef>
                <a:spcPts val="0"/>
              </a:spcBef>
              <a:spcAft>
                <a:spcPts val="0"/>
              </a:spcAft>
              <a:buSzPts val="3000"/>
              <a:buNone/>
              <a:defRPr/>
            </a:lvl2pPr>
            <a:lvl3pPr lvl="2" rtl="0">
              <a:spcBef>
                <a:spcPts val="0"/>
              </a:spcBef>
              <a:spcAft>
                <a:spcPts val="0"/>
              </a:spcAft>
              <a:buSzPts val="3000"/>
              <a:buNone/>
              <a:defRPr/>
            </a:lvl3pPr>
            <a:lvl4pPr lvl="3" rtl="0">
              <a:spcBef>
                <a:spcPts val="0"/>
              </a:spcBef>
              <a:spcAft>
                <a:spcPts val="0"/>
              </a:spcAft>
              <a:buSzPts val="3000"/>
              <a:buNone/>
              <a:defRPr/>
            </a:lvl4pPr>
            <a:lvl5pPr lvl="4" rtl="0">
              <a:spcBef>
                <a:spcPts val="0"/>
              </a:spcBef>
              <a:spcAft>
                <a:spcPts val="0"/>
              </a:spcAft>
              <a:buSzPts val="3000"/>
              <a:buNone/>
              <a:defRPr/>
            </a:lvl5pPr>
            <a:lvl6pPr lvl="5" rtl="0">
              <a:spcBef>
                <a:spcPts val="0"/>
              </a:spcBef>
              <a:spcAft>
                <a:spcPts val="0"/>
              </a:spcAft>
              <a:buSzPts val="3000"/>
              <a:buNone/>
              <a:defRPr/>
            </a:lvl6pPr>
            <a:lvl7pPr lvl="6" rtl="0">
              <a:spcBef>
                <a:spcPts val="0"/>
              </a:spcBef>
              <a:spcAft>
                <a:spcPts val="0"/>
              </a:spcAft>
              <a:buSzPts val="3000"/>
              <a:buNone/>
              <a:defRPr/>
            </a:lvl7pPr>
            <a:lvl8pPr lvl="7" rtl="0">
              <a:spcBef>
                <a:spcPts val="0"/>
              </a:spcBef>
              <a:spcAft>
                <a:spcPts val="0"/>
              </a:spcAft>
              <a:buSzPts val="3000"/>
              <a:buNone/>
              <a:defRPr/>
            </a:lvl8pPr>
            <a:lvl9pPr lvl="8" rtl="0">
              <a:spcBef>
                <a:spcPts val="0"/>
              </a:spcBef>
              <a:spcAft>
                <a:spcPts val="0"/>
              </a:spcAft>
              <a:buSzPts val="3000"/>
              <a:buNone/>
              <a:defRPr/>
            </a:lvl9pPr>
          </a:lstStyle>
          <a:p/>
        </p:txBody>
      </p:sp>
      <p:sp>
        <p:nvSpPr>
          <p:cNvPr id="63" name="Google Shape;63;p16"/>
          <p:cNvSpPr txBox="1"/>
          <p:nvPr>
            <p:ph idx="1" type="body"/>
          </p:nvPr>
        </p:nvSpPr>
        <p:spPr>
          <a:xfrm>
            <a:off x="311700" y="1152475"/>
            <a:ext cx="8520600" cy="3416400"/>
          </a:xfrm>
          <a:prstGeom prst="rect">
            <a:avLst/>
          </a:prstGeom>
        </p:spPr>
        <p:txBody>
          <a:bodyPr anchorCtr="0" anchor="t" bIns="95625" lIns="95625" spcFirstLastPara="1" rIns="95625" wrap="square" tIns="95625">
            <a:noAutofit/>
          </a:bodyPr>
          <a:lstStyle>
            <a:lvl1pPr indent="-342900" lvl="0" marL="457200" rtl="0">
              <a:spcBef>
                <a:spcPts val="0"/>
              </a:spcBef>
              <a:spcAft>
                <a:spcPts val="0"/>
              </a:spcAft>
              <a:buSzPts val="1800"/>
              <a:buChar char="●"/>
              <a:defRPr/>
            </a:lvl1pPr>
            <a:lvl2pPr indent="-317500" lvl="1" marL="914400" rtl="0">
              <a:spcBef>
                <a:spcPts val="1700"/>
              </a:spcBef>
              <a:spcAft>
                <a:spcPts val="0"/>
              </a:spcAft>
              <a:buSzPts val="1400"/>
              <a:buChar char="○"/>
              <a:defRPr/>
            </a:lvl2pPr>
            <a:lvl3pPr indent="-317500" lvl="2" marL="1371600" rtl="0">
              <a:spcBef>
                <a:spcPts val="1700"/>
              </a:spcBef>
              <a:spcAft>
                <a:spcPts val="0"/>
              </a:spcAft>
              <a:buSzPts val="1400"/>
              <a:buChar char="■"/>
              <a:defRPr/>
            </a:lvl3pPr>
            <a:lvl4pPr indent="-317500" lvl="3" marL="1828800" rtl="0">
              <a:spcBef>
                <a:spcPts val="1700"/>
              </a:spcBef>
              <a:spcAft>
                <a:spcPts val="0"/>
              </a:spcAft>
              <a:buSzPts val="1400"/>
              <a:buChar char="●"/>
              <a:defRPr/>
            </a:lvl4pPr>
            <a:lvl5pPr indent="-317500" lvl="4" marL="2286000" rtl="0">
              <a:spcBef>
                <a:spcPts val="1700"/>
              </a:spcBef>
              <a:spcAft>
                <a:spcPts val="0"/>
              </a:spcAft>
              <a:buSzPts val="1400"/>
              <a:buChar char="○"/>
              <a:defRPr/>
            </a:lvl5pPr>
            <a:lvl6pPr indent="-317500" lvl="5" marL="2743200" rtl="0">
              <a:spcBef>
                <a:spcPts val="1700"/>
              </a:spcBef>
              <a:spcAft>
                <a:spcPts val="0"/>
              </a:spcAft>
              <a:buSzPts val="1400"/>
              <a:buChar char="■"/>
              <a:defRPr/>
            </a:lvl6pPr>
            <a:lvl7pPr indent="-317500" lvl="6" marL="3200400" rtl="0">
              <a:spcBef>
                <a:spcPts val="1700"/>
              </a:spcBef>
              <a:spcAft>
                <a:spcPts val="0"/>
              </a:spcAft>
              <a:buSzPts val="1400"/>
              <a:buChar char="●"/>
              <a:defRPr/>
            </a:lvl7pPr>
            <a:lvl8pPr indent="-317500" lvl="7" marL="3657600" rtl="0">
              <a:spcBef>
                <a:spcPts val="1700"/>
              </a:spcBef>
              <a:spcAft>
                <a:spcPts val="0"/>
              </a:spcAft>
              <a:buSzPts val="1400"/>
              <a:buChar char="○"/>
              <a:defRPr/>
            </a:lvl8pPr>
            <a:lvl9pPr indent="-317500" lvl="8" marL="4114800" rtl="0">
              <a:spcBef>
                <a:spcPts val="1700"/>
              </a:spcBef>
              <a:spcAft>
                <a:spcPts val="1700"/>
              </a:spcAft>
              <a:buSzPts val="1400"/>
              <a:buChar char="■"/>
              <a:defRPr/>
            </a:lvl9pPr>
          </a:lstStyle>
          <a:p/>
        </p:txBody>
      </p:sp>
      <p:sp>
        <p:nvSpPr>
          <p:cNvPr id="64" name="Google Shape;64;p16"/>
          <p:cNvSpPr txBox="1"/>
          <p:nvPr>
            <p:ph idx="12" type="sldNum"/>
          </p:nvPr>
        </p:nvSpPr>
        <p:spPr>
          <a:xfrm>
            <a:off x="8472458" y="4663217"/>
            <a:ext cx="548700" cy="393600"/>
          </a:xfrm>
          <a:prstGeom prst="rect">
            <a:avLst/>
          </a:prstGeom>
        </p:spPr>
        <p:txBody>
          <a:bodyPr anchorCtr="0" anchor="ctr" bIns="95625" lIns="95625" spcFirstLastPara="1" rIns="95625" wrap="square" tIns="956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65" name="Shape 65"/>
        <p:cNvGrpSpPr/>
        <p:nvPr/>
      </p:nvGrpSpPr>
      <p:grpSpPr>
        <a:xfrm>
          <a:off x="0" y="0"/>
          <a:ext cx="0" cy="0"/>
          <a:chOff x="0" y="0"/>
          <a:chExt cx="0" cy="0"/>
        </a:xfrm>
      </p:grpSpPr>
      <p:sp>
        <p:nvSpPr>
          <p:cNvPr id="66" name="Google Shape;66;p17"/>
          <p:cNvSpPr txBox="1"/>
          <p:nvPr>
            <p:ph type="title"/>
          </p:nvPr>
        </p:nvSpPr>
        <p:spPr>
          <a:xfrm>
            <a:off x="311700" y="445025"/>
            <a:ext cx="8520600" cy="572700"/>
          </a:xfrm>
          <a:prstGeom prst="rect">
            <a:avLst/>
          </a:prstGeom>
        </p:spPr>
        <p:txBody>
          <a:bodyPr anchorCtr="0" anchor="t" bIns="95625" lIns="95625" spcFirstLastPara="1" rIns="95625" wrap="square" tIns="95625">
            <a:noAutofit/>
          </a:bodyPr>
          <a:lstStyle>
            <a:lvl1pPr lvl="0" rtl="0">
              <a:spcBef>
                <a:spcPts val="0"/>
              </a:spcBef>
              <a:spcAft>
                <a:spcPts val="0"/>
              </a:spcAft>
              <a:buSzPts val="3000"/>
              <a:buNone/>
              <a:defRPr/>
            </a:lvl1pPr>
            <a:lvl2pPr lvl="1" rtl="0">
              <a:spcBef>
                <a:spcPts val="0"/>
              </a:spcBef>
              <a:spcAft>
                <a:spcPts val="0"/>
              </a:spcAft>
              <a:buSzPts val="3000"/>
              <a:buNone/>
              <a:defRPr/>
            </a:lvl2pPr>
            <a:lvl3pPr lvl="2" rtl="0">
              <a:spcBef>
                <a:spcPts val="0"/>
              </a:spcBef>
              <a:spcAft>
                <a:spcPts val="0"/>
              </a:spcAft>
              <a:buSzPts val="3000"/>
              <a:buNone/>
              <a:defRPr/>
            </a:lvl3pPr>
            <a:lvl4pPr lvl="3" rtl="0">
              <a:spcBef>
                <a:spcPts val="0"/>
              </a:spcBef>
              <a:spcAft>
                <a:spcPts val="0"/>
              </a:spcAft>
              <a:buSzPts val="3000"/>
              <a:buNone/>
              <a:defRPr/>
            </a:lvl4pPr>
            <a:lvl5pPr lvl="4" rtl="0">
              <a:spcBef>
                <a:spcPts val="0"/>
              </a:spcBef>
              <a:spcAft>
                <a:spcPts val="0"/>
              </a:spcAft>
              <a:buSzPts val="3000"/>
              <a:buNone/>
              <a:defRPr/>
            </a:lvl5pPr>
            <a:lvl6pPr lvl="5" rtl="0">
              <a:spcBef>
                <a:spcPts val="0"/>
              </a:spcBef>
              <a:spcAft>
                <a:spcPts val="0"/>
              </a:spcAft>
              <a:buSzPts val="3000"/>
              <a:buNone/>
              <a:defRPr/>
            </a:lvl6pPr>
            <a:lvl7pPr lvl="6" rtl="0">
              <a:spcBef>
                <a:spcPts val="0"/>
              </a:spcBef>
              <a:spcAft>
                <a:spcPts val="0"/>
              </a:spcAft>
              <a:buSzPts val="3000"/>
              <a:buNone/>
              <a:defRPr/>
            </a:lvl7pPr>
            <a:lvl8pPr lvl="7" rtl="0">
              <a:spcBef>
                <a:spcPts val="0"/>
              </a:spcBef>
              <a:spcAft>
                <a:spcPts val="0"/>
              </a:spcAft>
              <a:buSzPts val="3000"/>
              <a:buNone/>
              <a:defRPr/>
            </a:lvl8pPr>
            <a:lvl9pPr lvl="8" rtl="0">
              <a:spcBef>
                <a:spcPts val="0"/>
              </a:spcBef>
              <a:spcAft>
                <a:spcPts val="0"/>
              </a:spcAft>
              <a:buSzPts val="3000"/>
              <a:buNone/>
              <a:defRPr/>
            </a:lvl9pPr>
          </a:lstStyle>
          <a:p/>
        </p:txBody>
      </p:sp>
      <p:sp>
        <p:nvSpPr>
          <p:cNvPr id="67" name="Google Shape;67;p17"/>
          <p:cNvSpPr txBox="1"/>
          <p:nvPr>
            <p:ph idx="1" type="body"/>
          </p:nvPr>
        </p:nvSpPr>
        <p:spPr>
          <a:xfrm>
            <a:off x="311700" y="1152475"/>
            <a:ext cx="3999900" cy="3416400"/>
          </a:xfrm>
          <a:prstGeom prst="rect">
            <a:avLst/>
          </a:prstGeom>
        </p:spPr>
        <p:txBody>
          <a:bodyPr anchorCtr="0" anchor="t" bIns="95625" lIns="95625" spcFirstLastPara="1" rIns="95625" wrap="square" tIns="95625">
            <a:noAutofit/>
          </a:bodyPr>
          <a:lstStyle>
            <a:lvl1pPr indent="-317500" lvl="0" marL="457200" rtl="0">
              <a:spcBef>
                <a:spcPts val="0"/>
              </a:spcBef>
              <a:spcAft>
                <a:spcPts val="0"/>
              </a:spcAft>
              <a:buSzPts val="1400"/>
              <a:buChar char="●"/>
              <a:defRPr sz="1400"/>
            </a:lvl1pPr>
            <a:lvl2pPr indent="-304800" lvl="1" marL="914400" rtl="0">
              <a:spcBef>
                <a:spcPts val="1700"/>
              </a:spcBef>
              <a:spcAft>
                <a:spcPts val="0"/>
              </a:spcAft>
              <a:buSzPts val="1200"/>
              <a:buChar char="○"/>
              <a:defRPr sz="1200"/>
            </a:lvl2pPr>
            <a:lvl3pPr indent="-304800" lvl="2" marL="1371600" rtl="0">
              <a:spcBef>
                <a:spcPts val="1700"/>
              </a:spcBef>
              <a:spcAft>
                <a:spcPts val="0"/>
              </a:spcAft>
              <a:buSzPts val="1200"/>
              <a:buChar char="■"/>
              <a:defRPr sz="1200"/>
            </a:lvl3pPr>
            <a:lvl4pPr indent="-304800" lvl="3" marL="1828800" rtl="0">
              <a:spcBef>
                <a:spcPts val="1700"/>
              </a:spcBef>
              <a:spcAft>
                <a:spcPts val="0"/>
              </a:spcAft>
              <a:buSzPts val="1200"/>
              <a:buChar char="●"/>
              <a:defRPr sz="1200"/>
            </a:lvl4pPr>
            <a:lvl5pPr indent="-304800" lvl="4" marL="2286000" rtl="0">
              <a:spcBef>
                <a:spcPts val="1700"/>
              </a:spcBef>
              <a:spcAft>
                <a:spcPts val="0"/>
              </a:spcAft>
              <a:buSzPts val="1200"/>
              <a:buChar char="○"/>
              <a:defRPr sz="1200"/>
            </a:lvl5pPr>
            <a:lvl6pPr indent="-304800" lvl="5" marL="2743200" rtl="0">
              <a:spcBef>
                <a:spcPts val="1700"/>
              </a:spcBef>
              <a:spcAft>
                <a:spcPts val="0"/>
              </a:spcAft>
              <a:buSzPts val="1200"/>
              <a:buChar char="■"/>
              <a:defRPr sz="1200"/>
            </a:lvl6pPr>
            <a:lvl7pPr indent="-304800" lvl="6" marL="3200400" rtl="0">
              <a:spcBef>
                <a:spcPts val="1700"/>
              </a:spcBef>
              <a:spcAft>
                <a:spcPts val="0"/>
              </a:spcAft>
              <a:buSzPts val="1200"/>
              <a:buChar char="●"/>
              <a:defRPr sz="1200"/>
            </a:lvl7pPr>
            <a:lvl8pPr indent="-304800" lvl="7" marL="3657600" rtl="0">
              <a:spcBef>
                <a:spcPts val="1700"/>
              </a:spcBef>
              <a:spcAft>
                <a:spcPts val="0"/>
              </a:spcAft>
              <a:buSzPts val="1200"/>
              <a:buChar char="○"/>
              <a:defRPr sz="1200"/>
            </a:lvl8pPr>
            <a:lvl9pPr indent="-304800" lvl="8" marL="4114800" rtl="0">
              <a:spcBef>
                <a:spcPts val="1700"/>
              </a:spcBef>
              <a:spcAft>
                <a:spcPts val="1700"/>
              </a:spcAft>
              <a:buSzPts val="1200"/>
              <a:buChar char="■"/>
              <a:defRPr sz="1200"/>
            </a:lvl9pPr>
          </a:lstStyle>
          <a:p/>
        </p:txBody>
      </p:sp>
      <p:sp>
        <p:nvSpPr>
          <p:cNvPr id="68" name="Google Shape;68;p17"/>
          <p:cNvSpPr txBox="1"/>
          <p:nvPr>
            <p:ph idx="2" type="body"/>
          </p:nvPr>
        </p:nvSpPr>
        <p:spPr>
          <a:xfrm>
            <a:off x="4832400" y="1152475"/>
            <a:ext cx="3999900" cy="3416400"/>
          </a:xfrm>
          <a:prstGeom prst="rect">
            <a:avLst/>
          </a:prstGeom>
        </p:spPr>
        <p:txBody>
          <a:bodyPr anchorCtr="0" anchor="t" bIns="95625" lIns="95625" spcFirstLastPara="1" rIns="95625" wrap="square" tIns="95625">
            <a:noAutofit/>
          </a:bodyPr>
          <a:lstStyle>
            <a:lvl1pPr indent="-317500" lvl="0" marL="457200" rtl="0">
              <a:spcBef>
                <a:spcPts val="0"/>
              </a:spcBef>
              <a:spcAft>
                <a:spcPts val="0"/>
              </a:spcAft>
              <a:buSzPts val="1400"/>
              <a:buChar char="●"/>
              <a:defRPr sz="1400"/>
            </a:lvl1pPr>
            <a:lvl2pPr indent="-304800" lvl="1" marL="914400" rtl="0">
              <a:spcBef>
                <a:spcPts val="1700"/>
              </a:spcBef>
              <a:spcAft>
                <a:spcPts val="0"/>
              </a:spcAft>
              <a:buSzPts val="1200"/>
              <a:buChar char="○"/>
              <a:defRPr sz="1200"/>
            </a:lvl2pPr>
            <a:lvl3pPr indent="-304800" lvl="2" marL="1371600" rtl="0">
              <a:spcBef>
                <a:spcPts val="1700"/>
              </a:spcBef>
              <a:spcAft>
                <a:spcPts val="0"/>
              </a:spcAft>
              <a:buSzPts val="1200"/>
              <a:buChar char="■"/>
              <a:defRPr sz="1200"/>
            </a:lvl3pPr>
            <a:lvl4pPr indent="-304800" lvl="3" marL="1828800" rtl="0">
              <a:spcBef>
                <a:spcPts val="1700"/>
              </a:spcBef>
              <a:spcAft>
                <a:spcPts val="0"/>
              </a:spcAft>
              <a:buSzPts val="1200"/>
              <a:buChar char="●"/>
              <a:defRPr sz="1200"/>
            </a:lvl4pPr>
            <a:lvl5pPr indent="-304800" lvl="4" marL="2286000" rtl="0">
              <a:spcBef>
                <a:spcPts val="1700"/>
              </a:spcBef>
              <a:spcAft>
                <a:spcPts val="0"/>
              </a:spcAft>
              <a:buSzPts val="1200"/>
              <a:buChar char="○"/>
              <a:defRPr sz="1200"/>
            </a:lvl5pPr>
            <a:lvl6pPr indent="-304800" lvl="5" marL="2743200" rtl="0">
              <a:spcBef>
                <a:spcPts val="1700"/>
              </a:spcBef>
              <a:spcAft>
                <a:spcPts val="0"/>
              </a:spcAft>
              <a:buSzPts val="1200"/>
              <a:buChar char="■"/>
              <a:defRPr sz="1200"/>
            </a:lvl6pPr>
            <a:lvl7pPr indent="-304800" lvl="6" marL="3200400" rtl="0">
              <a:spcBef>
                <a:spcPts val="1700"/>
              </a:spcBef>
              <a:spcAft>
                <a:spcPts val="0"/>
              </a:spcAft>
              <a:buSzPts val="1200"/>
              <a:buChar char="●"/>
              <a:defRPr sz="1200"/>
            </a:lvl7pPr>
            <a:lvl8pPr indent="-304800" lvl="7" marL="3657600" rtl="0">
              <a:spcBef>
                <a:spcPts val="1700"/>
              </a:spcBef>
              <a:spcAft>
                <a:spcPts val="0"/>
              </a:spcAft>
              <a:buSzPts val="1200"/>
              <a:buChar char="○"/>
              <a:defRPr sz="1200"/>
            </a:lvl8pPr>
            <a:lvl9pPr indent="-304800" lvl="8" marL="4114800" rtl="0">
              <a:spcBef>
                <a:spcPts val="1700"/>
              </a:spcBef>
              <a:spcAft>
                <a:spcPts val="1700"/>
              </a:spcAft>
              <a:buSzPts val="1200"/>
              <a:buChar char="■"/>
              <a:defRPr sz="1200"/>
            </a:lvl9pPr>
          </a:lstStyle>
          <a:p/>
        </p:txBody>
      </p:sp>
      <p:sp>
        <p:nvSpPr>
          <p:cNvPr id="69" name="Google Shape;69;p17"/>
          <p:cNvSpPr txBox="1"/>
          <p:nvPr>
            <p:ph idx="12" type="sldNum"/>
          </p:nvPr>
        </p:nvSpPr>
        <p:spPr>
          <a:xfrm>
            <a:off x="8472458" y="4663217"/>
            <a:ext cx="548700" cy="393600"/>
          </a:xfrm>
          <a:prstGeom prst="rect">
            <a:avLst/>
          </a:prstGeom>
        </p:spPr>
        <p:txBody>
          <a:bodyPr anchorCtr="0" anchor="ctr" bIns="95625" lIns="95625" spcFirstLastPara="1" rIns="95625" wrap="square" tIns="956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70" name="Shape 70"/>
        <p:cNvGrpSpPr/>
        <p:nvPr/>
      </p:nvGrpSpPr>
      <p:grpSpPr>
        <a:xfrm>
          <a:off x="0" y="0"/>
          <a:ext cx="0" cy="0"/>
          <a:chOff x="0" y="0"/>
          <a:chExt cx="0" cy="0"/>
        </a:xfrm>
      </p:grpSpPr>
      <p:sp>
        <p:nvSpPr>
          <p:cNvPr id="71" name="Google Shape;71;p18"/>
          <p:cNvSpPr txBox="1"/>
          <p:nvPr>
            <p:ph type="title"/>
          </p:nvPr>
        </p:nvSpPr>
        <p:spPr>
          <a:xfrm>
            <a:off x="311700" y="445025"/>
            <a:ext cx="8520600" cy="572700"/>
          </a:xfrm>
          <a:prstGeom prst="rect">
            <a:avLst/>
          </a:prstGeom>
        </p:spPr>
        <p:txBody>
          <a:bodyPr anchorCtr="0" anchor="t" bIns="95625" lIns="95625" spcFirstLastPara="1" rIns="95625" wrap="square" tIns="95625">
            <a:noAutofit/>
          </a:bodyPr>
          <a:lstStyle>
            <a:lvl1pPr lvl="0" rtl="0">
              <a:spcBef>
                <a:spcPts val="0"/>
              </a:spcBef>
              <a:spcAft>
                <a:spcPts val="0"/>
              </a:spcAft>
              <a:buSzPts val="3000"/>
              <a:buNone/>
              <a:defRPr/>
            </a:lvl1pPr>
            <a:lvl2pPr lvl="1" rtl="0">
              <a:spcBef>
                <a:spcPts val="0"/>
              </a:spcBef>
              <a:spcAft>
                <a:spcPts val="0"/>
              </a:spcAft>
              <a:buSzPts val="3000"/>
              <a:buNone/>
              <a:defRPr/>
            </a:lvl2pPr>
            <a:lvl3pPr lvl="2" rtl="0">
              <a:spcBef>
                <a:spcPts val="0"/>
              </a:spcBef>
              <a:spcAft>
                <a:spcPts val="0"/>
              </a:spcAft>
              <a:buSzPts val="3000"/>
              <a:buNone/>
              <a:defRPr/>
            </a:lvl3pPr>
            <a:lvl4pPr lvl="3" rtl="0">
              <a:spcBef>
                <a:spcPts val="0"/>
              </a:spcBef>
              <a:spcAft>
                <a:spcPts val="0"/>
              </a:spcAft>
              <a:buSzPts val="3000"/>
              <a:buNone/>
              <a:defRPr/>
            </a:lvl4pPr>
            <a:lvl5pPr lvl="4" rtl="0">
              <a:spcBef>
                <a:spcPts val="0"/>
              </a:spcBef>
              <a:spcAft>
                <a:spcPts val="0"/>
              </a:spcAft>
              <a:buSzPts val="3000"/>
              <a:buNone/>
              <a:defRPr/>
            </a:lvl5pPr>
            <a:lvl6pPr lvl="5" rtl="0">
              <a:spcBef>
                <a:spcPts val="0"/>
              </a:spcBef>
              <a:spcAft>
                <a:spcPts val="0"/>
              </a:spcAft>
              <a:buSzPts val="3000"/>
              <a:buNone/>
              <a:defRPr/>
            </a:lvl6pPr>
            <a:lvl7pPr lvl="6" rtl="0">
              <a:spcBef>
                <a:spcPts val="0"/>
              </a:spcBef>
              <a:spcAft>
                <a:spcPts val="0"/>
              </a:spcAft>
              <a:buSzPts val="3000"/>
              <a:buNone/>
              <a:defRPr/>
            </a:lvl7pPr>
            <a:lvl8pPr lvl="7" rtl="0">
              <a:spcBef>
                <a:spcPts val="0"/>
              </a:spcBef>
              <a:spcAft>
                <a:spcPts val="0"/>
              </a:spcAft>
              <a:buSzPts val="3000"/>
              <a:buNone/>
              <a:defRPr/>
            </a:lvl8pPr>
            <a:lvl9pPr lvl="8" rtl="0">
              <a:spcBef>
                <a:spcPts val="0"/>
              </a:spcBef>
              <a:spcAft>
                <a:spcPts val="0"/>
              </a:spcAft>
              <a:buSzPts val="3000"/>
              <a:buNone/>
              <a:defRPr/>
            </a:lvl9pPr>
          </a:lstStyle>
          <a:p/>
        </p:txBody>
      </p:sp>
      <p:sp>
        <p:nvSpPr>
          <p:cNvPr id="72" name="Google Shape;72;p18"/>
          <p:cNvSpPr txBox="1"/>
          <p:nvPr>
            <p:ph idx="12" type="sldNum"/>
          </p:nvPr>
        </p:nvSpPr>
        <p:spPr>
          <a:xfrm>
            <a:off x="8472458" y="4663217"/>
            <a:ext cx="548700" cy="393600"/>
          </a:xfrm>
          <a:prstGeom prst="rect">
            <a:avLst/>
          </a:prstGeom>
        </p:spPr>
        <p:txBody>
          <a:bodyPr anchorCtr="0" anchor="ctr" bIns="95625" lIns="95625" spcFirstLastPara="1" rIns="95625" wrap="square" tIns="956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73" name="Shape 73"/>
        <p:cNvGrpSpPr/>
        <p:nvPr/>
      </p:nvGrpSpPr>
      <p:grpSpPr>
        <a:xfrm>
          <a:off x="0" y="0"/>
          <a:ext cx="0" cy="0"/>
          <a:chOff x="0" y="0"/>
          <a:chExt cx="0" cy="0"/>
        </a:xfrm>
      </p:grpSpPr>
      <p:sp>
        <p:nvSpPr>
          <p:cNvPr id="74" name="Google Shape;74;p19"/>
          <p:cNvSpPr txBox="1"/>
          <p:nvPr>
            <p:ph type="title"/>
          </p:nvPr>
        </p:nvSpPr>
        <p:spPr>
          <a:xfrm>
            <a:off x="311700" y="555600"/>
            <a:ext cx="2808000" cy="755700"/>
          </a:xfrm>
          <a:prstGeom prst="rect">
            <a:avLst/>
          </a:prstGeom>
        </p:spPr>
        <p:txBody>
          <a:bodyPr anchorCtr="0" anchor="b" bIns="95625" lIns="95625" spcFirstLastPara="1" rIns="95625" wrap="square" tIns="95625">
            <a:noAutofit/>
          </a:bodyPr>
          <a:lstStyle>
            <a:lvl1pPr lvl="0" rtl="0">
              <a:spcBef>
                <a:spcPts val="0"/>
              </a:spcBef>
              <a:spcAft>
                <a:spcPts val="0"/>
              </a:spcAft>
              <a:buSzPts val="2600"/>
              <a:buNone/>
              <a:defRPr sz="2600"/>
            </a:lvl1pPr>
            <a:lvl2pPr lvl="1" rtl="0">
              <a:spcBef>
                <a:spcPts val="0"/>
              </a:spcBef>
              <a:spcAft>
                <a:spcPts val="0"/>
              </a:spcAft>
              <a:buSzPts val="2600"/>
              <a:buNone/>
              <a:defRPr sz="2600"/>
            </a:lvl2pPr>
            <a:lvl3pPr lvl="2" rtl="0">
              <a:spcBef>
                <a:spcPts val="0"/>
              </a:spcBef>
              <a:spcAft>
                <a:spcPts val="0"/>
              </a:spcAft>
              <a:buSzPts val="2600"/>
              <a:buNone/>
              <a:defRPr sz="2600"/>
            </a:lvl3pPr>
            <a:lvl4pPr lvl="3" rtl="0">
              <a:spcBef>
                <a:spcPts val="0"/>
              </a:spcBef>
              <a:spcAft>
                <a:spcPts val="0"/>
              </a:spcAft>
              <a:buSzPts val="2600"/>
              <a:buNone/>
              <a:defRPr sz="2600"/>
            </a:lvl4pPr>
            <a:lvl5pPr lvl="4" rtl="0">
              <a:spcBef>
                <a:spcPts val="0"/>
              </a:spcBef>
              <a:spcAft>
                <a:spcPts val="0"/>
              </a:spcAft>
              <a:buSzPts val="2600"/>
              <a:buNone/>
              <a:defRPr sz="2600"/>
            </a:lvl5pPr>
            <a:lvl6pPr lvl="5" rtl="0">
              <a:spcBef>
                <a:spcPts val="0"/>
              </a:spcBef>
              <a:spcAft>
                <a:spcPts val="0"/>
              </a:spcAft>
              <a:buSzPts val="2600"/>
              <a:buNone/>
              <a:defRPr sz="2600"/>
            </a:lvl6pPr>
            <a:lvl7pPr lvl="6" rtl="0">
              <a:spcBef>
                <a:spcPts val="0"/>
              </a:spcBef>
              <a:spcAft>
                <a:spcPts val="0"/>
              </a:spcAft>
              <a:buSzPts val="2600"/>
              <a:buNone/>
              <a:defRPr sz="2600"/>
            </a:lvl7pPr>
            <a:lvl8pPr lvl="7" rtl="0">
              <a:spcBef>
                <a:spcPts val="0"/>
              </a:spcBef>
              <a:spcAft>
                <a:spcPts val="0"/>
              </a:spcAft>
              <a:buSzPts val="2600"/>
              <a:buNone/>
              <a:defRPr sz="2600"/>
            </a:lvl8pPr>
            <a:lvl9pPr lvl="8" rtl="0">
              <a:spcBef>
                <a:spcPts val="0"/>
              </a:spcBef>
              <a:spcAft>
                <a:spcPts val="0"/>
              </a:spcAft>
              <a:buSzPts val="2600"/>
              <a:buNone/>
              <a:defRPr sz="2600"/>
            </a:lvl9pPr>
          </a:lstStyle>
          <a:p/>
        </p:txBody>
      </p:sp>
      <p:sp>
        <p:nvSpPr>
          <p:cNvPr id="75" name="Google Shape;75;p19"/>
          <p:cNvSpPr txBox="1"/>
          <p:nvPr>
            <p:ph idx="1" type="body"/>
          </p:nvPr>
        </p:nvSpPr>
        <p:spPr>
          <a:xfrm>
            <a:off x="311700" y="1389600"/>
            <a:ext cx="2808000" cy="3179400"/>
          </a:xfrm>
          <a:prstGeom prst="rect">
            <a:avLst/>
          </a:prstGeom>
        </p:spPr>
        <p:txBody>
          <a:bodyPr anchorCtr="0" anchor="t" bIns="95625" lIns="95625" spcFirstLastPara="1" rIns="95625" wrap="square" tIns="95625">
            <a:noAutofit/>
          </a:bodyPr>
          <a:lstStyle>
            <a:lvl1pPr indent="-304800" lvl="0" marL="457200" rtl="0">
              <a:spcBef>
                <a:spcPts val="0"/>
              </a:spcBef>
              <a:spcAft>
                <a:spcPts val="0"/>
              </a:spcAft>
              <a:buSzPts val="1200"/>
              <a:buChar char="●"/>
              <a:defRPr sz="1200"/>
            </a:lvl1pPr>
            <a:lvl2pPr indent="-304800" lvl="1" marL="914400" rtl="0">
              <a:spcBef>
                <a:spcPts val="1700"/>
              </a:spcBef>
              <a:spcAft>
                <a:spcPts val="0"/>
              </a:spcAft>
              <a:buSzPts val="1200"/>
              <a:buChar char="○"/>
              <a:defRPr sz="1200"/>
            </a:lvl2pPr>
            <a:lvl3pPr indent="-304800" lvl="2" marL="1371600" rtl="0">
              <a:spcBef>
                <a:spcPts val="1700"/>
              </a:spcBef>
              <a:spcAft>
                <a:spcPts val="0"/>
              </a:spcAft>
              <a:buSzPts val="1200"/>
              <a:buChar char="■"/>
              <a:defRPr sz="1200"/>
            </a:lvl3pPr>
            <a:lvl4pPr indent="-304800" lvl="3" marL="1828800" rtl="0">
              <a:spcBef>
                <a:spcPts val="1700"/>
              </a:spcBef>
              <a:spcAft>
                <a:spcPts val="0"/>
              </a:spcAft>
              <a:buSzPts val="1200"/>
              <a:buChar char="●"/>
              <a:defRPr sz="1200"/>
            </a:lvl4pPr>
            <a:lvl5pPr indent="-304800" lvl="4" marL="2286000" rtl="0">
              <a:spcBef>
                <a:spcPts val="1700"/>
              </a:spcBef>
              <a:spcAft>
                <a:spcPts val="0"/>
              </a:spcAft>
              <a:buSzPts val="1200"/>
              <a:buChar char="○"/>
              <a:defRPr sz="1200"/>
            </a:lvl5pPr>
            <a:lvl6pPr indent="-304800" lvl="5" marL="2743200" rtl="0">
              <a:spcBef>
                <a:spcPts val="1700"/>
              </a:spcBef>
              <a:spcAft>
                <a:spcPts val="0"/>
              </a:spcAft>
              <a:buSzPts val="1200"/>
              <a:buChar char="■"/>
              <a:defRPr sz="1200"/>
            </a:lvl6pPr>
            <a:lvl7pPr indent="-304800" lvl="6" marL="3200400" rtl="0">
              <a:spcBef>
                <a:spcPts val="1700"/>
              </a:spcBef>
              <a:spcAft>
                <a:spcPts val="0"/>
              </a:spcAft>
              <a:buSzPts val="1200"/>
              <a:buChar char="●"/>
              <a:defRPr sz="1200"/>
            </a:lvl7pPr>
            <a:lvl8pPr indent="-304800" lvl="7" marL="3657600" rtl="0">
              <a:spcBef>
                <a:spcPts val="1700"/>
              </a:spcBef>
              <a:spcAft>
                <a:spcPts val="0"/>
              </a:spcAft>
              <a:buSzPts val="1200"/>
              <a:buChar char="○"/>
              <a:defRPr sz="1200"/>
            </a:lvl8pPr>
            <a:lvl9pPr indent="-304800" lvl="8" marL="4114800" rtl="0">
              <a:spcBef>
                <a:spcPts val="1700"/>
              </a:spcBef>
              <a:spcAft>
                <a:spcPts val="1700"/>
              </a:spcAft>
              <a:buSzPts val="1200"/>
              <a:buChar char="■"/>
              <a:defRPr sz="1200"/>
            </a:lvl9pPr>
          </a:lstStyle>
          <a:p/>
        </p:txBody>
      </p:sp>
      <p:sp>
        <p:nvSpPr>
          <p:cNvPr id="76" name="Google Shape;76;p19"/>
          <p:cNvSpPr txBox="1"/>
          <p:nvPr>
            <p:ph idx="12" type="sldNum"/>
          </p:nvPr>
        </p:nvSpPr>
        <p:spPr>
          <a:xfrm>
            <a:off x="8472458" y="4663217"/>
            <a:ext cx="548700" cy="393600"/>
          </a:xfrm>
          <a:prstGeom prst="rect">
            <a:avLst/>
          </a:prstGeom>
        </p:spPr>
        <p:txBody>
          <a:bodyPr anchorCtr="0" anchor="ctr" bIns="95625" lIns="95625" spcFirstLastPara="1" rIns="95625" wrap="square" tIns="956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77" name="Shape 77"/>
        <p:cNvGrpSpPr/>
        <p:nvPr/>
      </p:nvGrpSpPr>
      <p:grpSpPr>
        <a:xfrm>
          <a:off x="0" y="0"/>
          <a:ext cx="0" cy="0"/>
          <a:chOff x="0" y="0"/>
          <a:chExt cx="0" cy="0"/>
        </a:xfrm>
      </p:grpSpPr>
      <p:sp>
        <p:nvSpPr>
          <p:cNvPr id="78" name="Google Shape;78;p20"/>
          <p:cNvSpPr txBox="1"/>
          <p:nvPr>
            <p:ph type="title"/>
          </p:nvPr>
        </p:nvSpPr>
        <p:spPr>
          <a:xfrm>
            <a:off x="490250" y="450150"/>
            <a:ext cx="6367800" cy="4090800"/>
          </a:xfrm>
          <a:prstGeom prst="rect">
            <a:avLst/>
          </a:prstGeom>
        </p:spPr>
        <p:txBody>
          <a:bodyPr anchorCtr="0" anchor="ctr" bIns="95625" lIns="95625" spcFirstLastPara="1" rIns="95625" wrap="square" tIns="95625">
            <a:noAutofit/>
          </a:bodyPr>
          <a:lstStyle>
            <a:lvl1pPr lvl="0" rtl="0">
              <a:spcBef>
                <a:spcPts val="0"/>
              </a:spcBef>
              <a:spcAft>
                <a:spcPts val="0"/>
              </a:spcAft>
              <a:buSzPts val="5000"/>
              <a:buNone/>
              <a:defRPr sz="5000"/>
            </a:lvl1pPr>
            <a:lvl2pPr lvl="1" rtl="0">
              <a:spcBef>
                <a:spcPts val="0"/>
              </a:spcBef>
              <a:spcAft>
                <a:spcPts val="0"/>
              </a:spcAft>
              <a:buSzPts val="5000"/>
              <a:buNone/>
              <a:defRPr sz="5000"/>
            </a:lvl2pPr>
            <a:lvl3pPr lvl="2" rtl="0">
              <a:spcBef>
                <a:spcPts val="0"/>
              </a:spcBef>
              <a:spcAft>
                <a:spcPts val="0"/>
              </a:spcAft>
              <a:buSzPts val="5000"/>
              <a:buNone/>
              <a:defRPr sz="5000"/>
            </a:lvl3pPr>
            <a:lvl4pPr lvl="3" rtl="0">
              <a:spcBef>
                <a:spcPts val="0"/>
              </a:spcBef>
              <a:spcAft>
                <a:spcPts val="0"/>
              </a:spcAft>
              <a:buSzPts val="5000"/>
              <a:buNone/>
              <a:defRPr sz="5000"/>
            </a:lvl4pPr>
            <a:lvl5pPr lvl="4" rtl="0">
              <a:spcBef>
                <a:spcPts val="0"/>
              </a:spcBef>
              <a:spcAft>
                <a:spcPts val="0"/>
              </a:spcAft>
              <a:buSzPts val="5000"/>
              <a:buNone/>
              <a:defRPr sz="5000"/>
            </a:lvl5pPr>
            <a:lvl6pPr lvl="5" rtl="0">
              <a:spcBef>
                <a:spcPts val="0"/>
              </a:spcBef>
              <a:spcAft>
                <a:spcPts val="0"/>
              </a:spcAft>
              <a:buSzPts val="5000"/>
              <a:buNone/>
              <a:defRPr sz="5000"/>
            </a:lvl6pPr>
            <a:lvl7pPr lvl="6" rtl="0">
              <a:spcBef>
                <a:spcPts val="0"/>
              </a:spcBef>
              <a:spcAft>
                <a:spcPts val="0"/>
              </a:spcAft>
              <a:buSzPts val="5000"/>
              <a:buNone/>
              <a:defRPr sz="5000"/>
            </a:lvl7pPr>
            <a:lvl8pPr lvl="7" rtl="0">
              <a:spcBef>
                <a:spcPts val="0"/>
              </a:spcBef>
              <a:spcAft>
                <a:spcPts val="0"/>
              </a:spcAft>
              <a:buSzPts val="5000"/>
              <a:buNone/>
              <a:defRPr sz="5000"/>
            </a:lvl8pPr>
            <a:lvl9pPr lvl="8" rtl="0">
              <a:spcBef>
                <a:spcPts val="0"/>
              </a:spcBef>
              <a:spcAft>
                <a:spcPts val="0"/>
              </a:spcAft>
              <a:buSzPts val="5000"/>
              <a:buNone/>
              <a:defRPr sz="5000"/>
            </a:lvl9pPr>
          </a:lstStyle>
          <a:p/>
        </p:txBody>
      </p:sp>
      <p:sp>
        <p:nvSpPr>
          <p:cNvPr id="79" name="Google Shape;79;p20"/>
          <p:cNvSpPr txBox="1"/>
          <p:nvPr>
            <p:ph idx="12" type="sldNum"/>
          </p:nvPr>
        </p:nvSpPr>
        <p:spPr>
          <a:xfrm>
            <a:off x="8472458" y="4663217"/>
            <a:ext cx="548700" cy="393600"/>
          </a:xfrm>
          <a:prstGeom prst="rect">
            <a:avLst/>
          </a:prstGeom>
        </p:spPr>
        <p:txBody>
          <a:bodyPr anchorCtr="0" anchor="ctr" bIns="95625" lIns="95625" spcFirstLastPara="1" rIns="95625" wrap="square" tIns="956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80" name="Shape 80"/>
        <p:cNvGrpSpPr/>
        <p:nvPr/>
      </p:nvGrpSpPr>
      <p:grpSpPr>
        <a:xfrm>
          <a:off x="0" y="0"/>
          <a:ext cx="0" cy="0"/>
          <a:chOff x="0" y="0"/>
          <a:chExt cx="0" cy="0"/>
        </a:xfrm>
      </p:grpSpPr>
      <p:sp>
        <p:nvSpPr>
          <p:cNvPr id="81" name="Google Shape;81;p21"/>
          <p:cNvSpPr/>
          <p:nvPr/>
        </p:nvSpPr>
        <p:spPr>
          <a:xfrm>
            <a:off x="4572000" y="-125"/>
            <a:ext cx="4572000" cy="5143500"/>
          </a:xfrm>
          <a:prstGeom prst="rect">
            <a:avLst/>
          </a:prstGeom>
          <a:solidFill>
            <a:schemeClr val="lt2"/>
          </a:solidFill>
          <a:ln>
            <a:noFill/>
          </a:ln>
        </p:spPr>
        <p:txBody>
          <a:bodyPr anchorCtr="0" anchor="ctr" bIns="95625" lIns="95625" spcFirstLastPara="1" rIns="95625" wrap="square" tIns="95625">
            <a:noAutofit/>
          </a:bodyPr>
          <a:lstStyle/>
          <a:p>
            <a:pPr indent="0" lvl="0" marL="0" rtl="0" algn="l">
              <a:spcBef>
                <a:spcPts val="0"/>
              </a:spcBef>
              <a:spcAft>
                <a:spcPts val="0"/>
              </a:spcAft>
              <a:buNone/>
            </a:pPr>
            <a:r>
              <a:t/>
            </a:r>
            <a:endParaRPr/>
          </a:p>
        </p:txBody>
      </p:sp>
      <p:sp>
        <p:nvSpPr>
          <p:cNvPr id="82" name="Google Shape;82;p21"/>
          <p:cNvSpPr txBox="1"/>
          <p:nvPr>
            <p:ph type="title"/>
          </p:nvPr>
        </p:nvSpPr>
        <p:spPr>
          <a:xfrm>
            <a:off x="265500" y="1233175"/>
            <a:ext cx="4045200" cy="1482300"/>
          </a:xfrm>
          <a:prstGeom prst="rect">
            <a:avLst/>
          </a:prstGeom>
        </p:spPr>
        <p:txBody>
          <a:bodyPr anchorCtr="0" anchor="b" bIns="95625" lIns="95625" spcFirstLastPara="1" rIns="95625" wrap="square" tIns="95625">
            <a:noAutofit/>
          </a:bodyPr>
          <a:lstStyle>
            <a:lvl1pPr lvl="0" rtl="0" algn="ctr">
              <a:spcBef>
                <a:spcPts val="0"/>
              </a:spcBef>
              <a:spcAft>
                <a:spcPts val="0"/>
              </a:spcAft>
              <a:buSzPts val="4400"/>
              <a:buNone/>
              <a:defRPr sz="4400"/>
            </a:lvl1pPr>
            <a:lvl2pPr lvl="1" rtl="0" algn="ctr">
              <a:spcBef>
                <a:spcPts val="0"/>
              </a:spcBef>
              <a:spcAft>
                <a:spcPts val="0"/>
              </a:spcAft>
              <a:buSzPts val="4400"/>
              <a:buNone/>
              <a:defRPr sz="4400"/>
            </a:lvl2pPr>
            <a:lvl3pPr lvl="2" rtl="0" algn="ctr">
              <a:spcBef>
                <a:spcPts val="0"/>
              </a:spcBef>
              <a:spcAft>
                <a:spcPts val="0"/>
              </a:spcAft>
              <a:buSzPts val="4400"/>
              <a:buNone/>
              <a:defRPr sz="4400"/>
            </a:lvl3pPr>
            <a:lvl4pPr lvl="3" rtl="0" algn="ctr">
              <a:spcBef>
                <a:spcPts val="0"/>
              </a:spcBef>
              <a:spcAft>
                <a:spcPts val="0"/>
              </a:spcAft>
              <a:buSzPts val="4400"/>
              <a:buNone/>
              <a:defRPr sz="4400"/>
            </a:lvl4pPr>
            <a:lvl5pPr lvl="4" rtl="0" algn="ctr">
              <a:spcBef>
                <a:spcPts val="0"/>
              </a:spcBef>
              <a:spcAft>
                <a:spcPts val="0"/>
              </a:spcAft>
              <a:buSzPts val="4400"/>
              <a:buNone/>
              <a:defRPr sz="4400"/>
            </a:lvl5pPr>
            <a:lvl6pPr lvl="5" rtl="0" algn="ctr">
              <a:spcBef>
                <a:spcPts val="0"/>
              </a:spcBef>
              <a:spcAft>
                <a:spcPts val="0"/>
              </a:spcAft>
              <a:buSzPts val="4400"/>
              <a:buNone/>
              <a:defRPr sz="4400"/>
            </a:lvl6pPr>
            <a:lvl7pPr lvl="6" rtl="0" algn="ctr">
              <a:spcBef>
                <a:spcPts val="0"/>
              </a:spcBef>
              <a:spcAft>
                <a:spcPts val="0"/>
              </a:spcAft>
              <a:buSzPts val="4400"/>
              <a:buNone/>
              <a:defRPr sz="4400"/>
            </a:lvl7pPr>
            <a:lvl8pPr lvl="7" rtl="0" algn="ctr">
              <a:spcBef>
                <a:spcPts val="0"/>
              </a:spcBef>
              <a:spcAft>
                <a:spcPts val="0"/>
              </a:spcAft>
              <a:buSzPts val="4400"/>
              <a:buNone/>
              <a:defRPr sz="4400"/>
            </a:lvl8pPr>
            <a:lvl9pPr lvl="8" rtl="0" algn="ctr">
              <a:spcBef>
                <a:spcPts val="0"/>
              </a:spcBef>
              <a:spcAft>
                <a:spcPts val="0"/>
              </a:spcAft>
              <a:buSzPts val="4400"/>
              <a:buNone/>
              <a:defRPr sz="4400"/>
            </a:lvl9pPr>
          </a:lstStyle>
          <a:p/>
        </p:txBody>
      </p:sp>
      <p:sp>
        <p:nvSpPr>
          <p:cNvPr id="83" name="Google Shape;83;p21"/>
          <p:cNvSpPr txBox="1"/>
          <p:nvPr>
            <p:ph idx="1" type="subTitle"/>
          </p:nvPr>
        </p:nvSpPr>
        <p:spPr>
          <a:xfrm>
            <a:off x="265500" y="2803075"/>
            <a:ext cx="4045200" cy="1235100"/>
          </a:xfrm>
          <a:prstGeom prst="rect">
            <a:avLst/>
          </a:prstGeom>
        </p:spPr>
        <p:txBody>
          <a:bodyPr anchorCtr="0" anchor="t" bIns="95625" lIns="95625" spcFirstLastPara="1" rIns="95625" wrap="square" tIns="95625">
            <a:noAutofit/>
          </a:bodyPr>
          <a:lstStyle>
            <a:lvl1pPr lvl="0" rtl="0" algn="ctr">
              <a:lnSpc>
                <a:spcPct val="100000"/>
              </a:lnSpc>
              <a:spcBef>
                <a:spcPts val="0"/>
              </a:spcBef>
              <a:spcAft>
                <a:spcPts val="0"/>
              </a:spcAft>
              <a:buSzPts val="2100"/>
              <a:buNone/>
              <a:defRPr sz="2100"/>
            </a:lvl1pPr>
            <a:lvl2pPr lvl="1" rtl="0" algn="ctr">
              <a:lnSpc>
                <a:spcPct val="100000"/>
              </a:lnSpc>
              <a:spcBef>
                <a:spcPts val="0"/>
              </a:spcBef>
              <a:spcAft>
                <a:spcPts val="0"/>
              </a:spcAft>
              <a:buSzPts val="2100"/>
              <a:buNone/>
              <a:defRPr sz="2100"/>
            </a:lvl2pPr>
            <a:lvl3pPr lvl="2" rtl="0" algn="ctr">
              <a:lnSpc>
                <a:spcPct val="100000"/>
              </a:lnSpc>
              <a:spcBef>
                <a:spcPts val="0"/>
              </a:spcBef>
              <a:spcAft>
                <a:spcPts val="0"/>
              </a:spcAft>
              <a:buSzPts val="2100"/>
              <a:buNone/>
              <a:defRPr sz="2100"/>
            </a:lvl3pPr>
            <a:lvl4pPr lvl="3" rtl="0" algn="ctr">
              <a:lnSpc>
                <a:spcPct val="100000"/>
              </a:lnSpc>
              <a:spcBef>
                <a:spcPts val="0"/>
              </a:spcBef>
              <a:spcAft>
                <a:spcPts val="0"/>
              </a:spcAft>
              <a:buSzPts val="2100"/>
              <a:buNone/>
              <a:defRPr sz="2100"/>
            </a:lvl4pPr>
            <a:lvl5pPr lvl="4" rtl="0" algn="ctr">
              <a:lnSpc>
                <a:spcPct val="100000"/>
              </a:lnSpc>
              <a:spcBef>
                <a:spcPts val="0"/>
              </a:spcBef>
              <a:spcAft>
                <a:spcPts val="0"/>
              </a:spcAft>
              <a:buSzPts val="2100"/>
              <a:buNone/>
              <a:defRPr sz="2100"/>
            </a:lvl5pPr>
            <a:lvl6pPr lvl="5" rtl="0" algn="ctr">
              <a:lnSpc>
                <a:spcPct val="100000"/>
              </a:lnSpc>
              <a:spcBef>
                <a:spcPts val="0"/>
              </a:spcBef>
              <a:spcAft>
                <a:spcPts val="0"/>
              </a:spcAft>
              <a:buSzPts val="2100"/>
              <a:buNone/>
              <a:defRPr sz="2100"/>
            </a:lvl6pPr>
            <a:lvl7pPr lvl="6" rtl="0" algn="ctr">
              <a:lnSpc>
                <a:spcPct val="100000"/>
              </a:lnSpc>
              <a:spcBef>
                <a:spcPts val="0"/>
              </a:spcBef>
              <a:spcAft>
                <a:spcPts val="0"/>
              </a:spcAft>
              <a:buSzPts val="2100"/>
              <a:buNone/>
              <a:defRPr sz="2100"/>
            </a:lvl7pPr>
            <a:lvl8pPr lvl="7" rtl="0" algn="ctr">
              <a:lnSpc>
                <a:spcPct val="100000"/>
              </a:lnSpc>
              <a:spcBef>
                <a:spcPts val="0"/>
              </a:spcBef>
              <a:spcAft>
                <a:spcPts val="0"/>
              </a:spcAft>
              <a:buSzPts val="2100"/>
              <a:buNone/>
              <a:defRPr sz="2100"/>
            </a:lvl8pPr>
            <a:lvl9pPr lvl="8" rtl="0" algn="ctr">
              <a:lnSpc>
                <a:spcPct val="100000"/>
              </a:lnSpc>
              <a:spcBef>
                <a:spcPts val="0"/>
              </a:spcBef>
              <a:spcAft>
                <a:spcPts val="0"/>
              </a:spcAft>
              <a:buSzPts val="2100"/>
              <a:buNone/>
              <a:defRPr sz="2100"/>
            </a:lvl9pPr>
          </a:lstStyle>
          <a:p/>
        </p:txBody>
      </p:sp>
      <p:sp>
        <p:nvSpPr>
          <p:cNvPr id="84" name="Google Shape;84;p21"/>
          <p:cNvSpPr txBox="1"/>
          <p:nvPr>
            <p:ph idx="2" type="body"/>
          </p:nvPr>
        </p:nvSpPr>
        <p:spPr>
          <a:xfrm>
            <a:off x="4939500" y="724075"/>
            <a:ext cx="3837000" cy="3695100"/>
          </a:xfrm>
          <a:prstGeom prst="rect">
            <a:avLst/>
          </a:prstGeom>
        </p:spPr>
        <p:txBody>
          <a:bodyPr anchorCtr="0" anchor="ctr" bIns="95625" lIns="95625" spcFirstLastPara="1" rIns="95625" wrap="square" tIns="95625">
            <a:noAutofit/>
          </a:bodyPr>
          <a:lstStyle>
            <a:lvl1pPr indent="-342900" lvl="0" marL="457200" rtl="0">
              <a:spcBef>
                <a:spcPts val="0"/>
              </a:spcBef>
              <a:spcAft>
                <a:spcPts val="0"/>
              </a:spcAft>
              <a:buSzPts val="1800"/>
              <a:buChar char="●"/>
              <a:defRPr/>
            </a:lvl1pPr>
            <a:lvl2pPr indent="-317500" lvl="1" marL="914400" rtl="0">
              <a:spcBef>
                <a:spcPts val="1700"/>
              </a:spcBef>
              <a:spcAft>
                <a:spcPts val="0"/>
              </a:spcAft>
              <a:buSzPts val="1400"/>
              <a:buChar char="○"/>
              <a:defRPr/>
            </a:lvl2pPr>
            <a:lvl3pPr indent="-317500" lvl="2" marL="1371600" rtl="0">
              <a:spcBef>
                <a:spcPts val="1700"/>
              </a:spcBef>
              <a:spcAft>
                <a:spcPts val="0"/>
              </a:spcAft>
              <a:buSzPts val="1400"/>
              <a:buChar char="■"/>
              <a:defRPr/>
            </a:lvl3pPr>
            <a:lvl4pPr indent="-317500" lvl="3" marL="1828800" rtl="0">
              <a:spcBef>
                <a:spcPts val="1700"/>
              </a:spcBef>
              <a:spcAft>
                <a:spcPts val="0"/>
              </a:spcAft>
              <a:buSzPts val="1400"/>
              <a:buChar char="●"/>
              <a:defRPr/>
            </a:lvl4pPr>
            <a:lvl5pPr indent="-317500" lvl="4" marL="2286000" rtl="0">
              <a:spcBef>
                <a:spcPts val="1700"/>
              </a:spcBef>
              <a:spcAft>
                <a:spcPts val="0"/>
              </a:spcAft>
              <a:buSzPts val="1400"/>
              <a:buChar char="○"/>
              <a:defRPr/>
            </a:lvl5pPr>
            <a:lvl6pPr indent="-317500" lvl="5" marL="2743200" rtl="0">
              <a:spcBef>
                <a:spcPts val="1700"/>
              </a:spcBef>
              <a:spcAft>
                <a:spcPts val="0"/>
              </a:spcAft>
              <a:buSzPts val="1400"/>
              <a:buChar char="■"/>
              <a:defRPr/>
            </a:lvl6pPr>
            <a:lvl7pPr indent="-317500" lvl="6" marL="3200400" rtl="0">
              <a:spcBef>
                <a:spcPts val="1700"/>
              </a:spcBef>
              <a:spcAft>
                <a:spcPts val="0"/>
              </a:spcAft>
              <a:buSzPts val="1400"/>
              <a:buChar char="●"/>
              <a:defRPr/>
            </a:lvl7pPr>
            <a:lvl8pPr indent="-317500" lvl="7" marL="3657600" rtl="0">
              <a:spcBef>
                <a:spcPts val="1700"/>
              </a:spcBef>
              <a:spcAft>
                <a:spcPts val="0"/>
              </a:spcAft>
              <a:buSzPts val="1400"/>
              <a:buChar char="○"/>
              <a:defRPr/>
            </a:lvl8pPr>
            <a:lvl9pPr indent="-317500" lvl="8" marL="4114800" rtl="0">
              <a:spcBef>
                <a:spcPts val="1700"/>
              </a:spcBef>
              <a:spcAft>
                <a:spcPts val="1700"/>
              </a:spcAft>
              <a:buSzPts val="1400"/>
              <a:buChar char="■"/>
              <a:defRPr/>
            </a:lvl9pPr>
          </a:lstStyle>
          <a:p/>
        </p:txBody>
      </p:sp>
      <p:sp>
        <p:nvSpPr>
          <p:cNvPr id="85" name="Google Shape;85;p21"/>
          <p:cNvSpPr txBox="1"/>
          <p:nvPr>
            <p:ph idx="12" type="sldNum"/>
          </p:nvPr>
        </p:nvSpPr>
        <p:spPr>
          <a:xfrm>
            <a:off x="8472458" y="4663217"/>
            <a:ext cx="548700" cy="393600"/>
          </a:xfrm>
          <a:prstGeom prst="rect">
            <a:avLst/>
          </a:prstGeom>
        </p:spPr>
        <p:txBody>
          <a:bodyPr anchorCtr="0" anchor="ctr" bIns="95625" lIns="95625" spcFirstLastPara="1" rIns="95625" wrap="square" tIns="956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86" name="Shape 86"/>
        <p:cNvGrpSpPr/>
        <p:nvPr/>
      </p:nvGrpSpPr>
      <p:grpSpPr>
        <a:xfrm>
          <a:off x="0" y="0"/>
          <a:ext cx="0" cy="0"/>
          <a:chOff x="0" y="0"/>
          <a:chExt cx="0" cy="0"/>
        </a:xfrm>
      </p:grpSpPr>
      <p:sp>
        <p:nvSpPr>
          <p:cNvPr id="87" name="Google Shape;87;p22"/>
          <p:cNvSpPr txBox="1"/>
          <p:nvPr>
            <p:ph idx="1" type="body"/>
          </p:nvPr>
        </p:nvSpPr>
        <p:spPr>
          <a:xfrm>
            <a:off x="311700" y="4230575"/>
            <a:ext cx="5998800" cy="605100"/>
          </a:xfrm>
          <a:prstGeom prst="rect">
            <a:avLst/>
          </a:prstGeom>
        </p:spPr>
        <p:txBody>
          <a:bodyPr anchorCtr="0" anchor="ctr" bIns="95625" lIns="95625" spcFirstLastPara="1" rIns="95625" wrap="square" tIns="95625">
            <a:noAutofit/>
          </a:bodyPr>
          <a:lstStyle>
            <a:lvl1pPr indent="-228600" lvl="0" marL="457200" rtl="0">
              <a:lnSpc>
                <a:spcPct val="100000"/>
              </a:lnSpc>
              <a:spcBef>
                <a:spcPts val="0"/>
              </a:spcBef>
              <a:spcAft>
                <a:spcPts val="0"/>
              </a:spcAft>
              <a:buSzPts val="1800"/>
              <a:buNone/>
              <a:defRPr/>
            </a:lvl1pPr>
          </a:lstStyle>
          <a:p/>
        </p:txBody>
      </p:sp>
      <p:sp>
        <p:nvSpPr>
          <p:cNvPr id="88" name="Google Shape;88;p22"/>
          <p:cNvSpPr txBox="1"/>
          <p:nvPr>
            <p:ph idx="12" type="sldNum"/>
          </p:nvPr>
        </p:nvSpPr>
        <p:spPr>
          <a:xfrm>
            <a:off x="8472458" y="4663217"/>
            <a:ext cx="548700" cy="393600"/>
          </a:xfrm>
          <a:prstGeom prst="rect">
            <a:avLst/>
          </a:prstGeom>
        </p:spPr>
        <p:txBody>
          <a:bodyPr anchorCtr="0" anchor="ctr" bIns="95625" lIns="95625" spcFirstLastPara="1" rIns="95625" wrap="square" tIns="956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89" name="Shape 89"/>
        <p:cNvGrpSpPr/>
        <p:nvPr/>
      </p:nvGrpSpPr>
      <p:grpSpPr>
        <a:xfrm>
          <a:off x="0" y="0"/>
          <a:ext cx="0" cy="0"/>
          <a:chOff x="0" y="0"/>
          <a:chExt cx="0" cy="0"/>
        </a:xfrm>
      </p:grpSpPr>
      <p:sp>
        <p:nvSpPr>
          <p:cNvPr id="90" name="Google Shape;90;p23"/>
          <p:cNvSpPr txBox="1"/>
          <p:nvPr>
            <p:ph hasCustomPrompt="1" type="title"/>
          </p:nvPr>
        </p:nvSpPr>
        <p:spPr>
          <a:xfrm>
            <a:off x="311700" y="1106125"/>
            <a:ext cx="8520600" cy="1963500"/>
          </a:xfrm>
          <a:prstGeom prst="rect">
            <a:avLst/>
          </a:prstGeom>
        </p:spPr>
        <p:txBody>
          <a:bodyPr anchorCtr="0" anchor="b" bIns="95625" lIns="95625" spcFirstLastPara="1" rIns="95625" wrap="square" tIns="95625">
            <a:noAutofit/>
          </a:bodyPr>
          <a:lstStyle>
            <a:lvl1pPr lvl="0" rtl="0" algn="ctr">
              <a:spcBef>
                <a:spcPts val="0"/>
              </a:spcBef>
              <a:spcAft>
                <a:spcPts val="0"/>
              </a:spcAft>
              <a:buSzPts val="12500"/>
              <a:buNone/>
              <a:defRPr sz="12500"/>
            </a:lvl1pPr>
            <a:lvl2pPr lvl="1" rtl="0" algn="ctr">
              <a:spcBef>
                <a:spcPts val="0"/>
              </a:spcBef>
              <a:spcAft>
                <a:spcPts val="0"/>
              </a:spcAft>
              <a:buSzPts val="12500"/>
              <a:buNone/>
              <a:defRPr sz="12500"/>
            </a:lvl2pPr>
            <a:lvl3pPr lvl="2" rtl="0" algn="ctr">
              <a:spcBef>
                <a:spcPts val="0"/>
              </a:spcBef>
              <a:spcAft>
                <a:spcPts val="0"/>
              </a:spcAft>
              <a:buSzPts val="12500"/>
              <a:buNone/>
              <a:defRPr sz="12500"/>
            </a:lvl3pPr>
            <a:lvl4pPr lvl="3" rtl="0" algn="ctr">
              <a:spcBef>
                <a:spcPts val="0"/>
              </a:spcBef>
              <a:spcAft>
                <a:spcPts val="0"/>
              </a:spcAft>
              <a:buSzPts val="12500"/>
              <a:buNone/>
              <a:defRPr sz="12500"/>
            </a:lvl4pPr>
            <a:lvl5pPr lvl="4" rtl="0" algn="ctr">
              <a:spcBef>
                <a:spcPts val="0"/>
              </a:spcBef>
              <a:spcAft>
                <a:spcPts val="0"/>
              </a:spcAft>
              <a:buSzPts val="12500"/>
              <a:buNone/>
              <a:defRPr sz="12500"/>
            </a:lvl5pPr>
            <a:lvl6pPr lvl="5" rtl="0" algn="ctr">
              <a:spcBef>
                <a:spcPts val="0"/>
              </a:spcBef>
              <a:spcAft>
                <a:spcPts val="0"/>
              </a:spcAft>
              <a:buSzPts val="12500"/>
              <a:buNone/>
              <a:defRPr sz="12500"/>
            </a:lvl6pPr>
            <a:lvl7pPr lvl="6" rtl="0" algn="ctr">
              <a:spcBef>
                <a:spcPts val="0"/>
              </a:spcBef>
              <a:spcAft>
                <a:spcPts val="0"/>
              </a:spcAft>
              <a:buSzPts val="12500"/>
              <a:buNone/>
              <a:defRPr sz="12500"/>
            </a:lvl7pPr>
            <a:lvl8pPr lvl="7" rtl="0" algn="ctr">
              <a:spcBef>
                <a:spcPts val="0"/>
              </a:spcBef>
              <a:spcAft>
                <a:spcPts val="0"/>
              </a:spcAft>
              <a:buSzPts val="12500"/>
              <a:buNone/>
              <a:defRPr sz="12500"/>
            </a:lvl8pPr>
            <a:lvl9pPr lvl="8" rtl="0" algn="ctr">
              <a:spcBef>
                <a:spcPts val="0"/>
              </a:spcBef>
              <a:spcAft>
                <a:spcPts val="0"/>
              </a:spcAft>
              <a:buSzPts val="12500"/>
              <a:buNone/>
              <a:defRPr sz="12500"/>
            </a:lvl9pPr>
          </a:lstStyle>
          <a:p>
            <a:r>
              <a:t>xx%</a:t>
            </a:r>
          </a:p>
        </p:txBody>
      </p:sp>
      <p:sp>
        <p:nvSpPr>
          <p:cNvPr id="91" name="Google Shape;91;p23"/>
          <p:cNvSpPr txBox="1"/>
          <p:nvPr>
            <p:ph idx="1" type="body"/>
          </p:nvPr>
        </p:nvSpPr>
        <p:spPr>
          <a:xfrm>
            <a:off x="311700" y="3152225"/>
            <a:ext cx="8520600" cy="1300800"/>
          </a:xfrm>
          <a:prstGeom prst="rect">
            <a:avLst/>
          </a:prstGeom>
        </p:spPr>
        <p:txBody>
          <a:bodyPr anchorCtr="0" anchor="t" bIns="95625" lIns="95625" spcFirstLastPara="1" rIns="95625" wrap="square" tIns="95625">
            <a:noAutofit/>
          </a:bodyPr>
          <a:lstStyle>
            <a:lvl1pPr indent="-342900" lvl="0" marL="457200" rtl="0" algn="ctr">
              <a:spcBef>
                <a:spcPts val="0"/>
              </a:spcBef>
              <a:spcAft>
                <a:spcPts val="0"/>
              </a:spcAft>
              <a:buSzPts val="1800"/>
              <a:buChar char="●"/>
              <a:defRPr/>
            </a:lvl1pPr>
            <a:lvl2pPr indent="-317500" lvl="1" marL="914400" rtl="0" algn="ctr">
              <a:spcBef>
                <a:spcPts val="1700"/>
              </a:spcBef>
              <a:spcAft>
                <a:spcPts val="0"/>
              </a:spcAft>
              <a:buSzPts val="1400"/>
              <a:buChar char="○"/>
              <a:defRPr/>
            </a:lvl2pPr>
            <a:lvl3pPr indent="-317500" lvl="2" marL="1371600" rtl="0" algn="ctr">
              <a:spcBef>
                <a:spcPts val="1700"/>
              </a:spcBef>
              <a:spcAft>
                <a:spcPts val="0"/>
              </a:spcAft>
              <a:buSzPts val="1400"/>
              <a:buChar char="■"/>
              <a:defRPr/>
            </a:lvl3pPr>
            <a:lvl4pPr indent="-317500" lvl="3" marL="1828800" rtl="0" algn="ctr">
              <a:spcBef>
                <a:spcPts val="1700"/>
              </a:spcBef>
              <a:spcAft>
                <a:spcPts val="0"/>
              </a:spcAft>
              <a:buSzPts val="1400"/>
              <a:buChar char="●"/>
              <a:defRPr/>
            </a:lvl4pPr>
            <a:lvl5pPr indent="-317500" lvl="4" marL="2286000" rtl="0" algn="ctr">
              <a:spcBef>
                <a:spcPts val="1700"/>
              </a:spcBef>
              <a:spcAft>
                <a:spcPts val="0"/>
              </a:spcAft>
              <a:buSzPts val="1400"/>
              <a:buChar char="○"/>
              <a:defRPr/>
            </a:lvl5pPr>
            <a:lvl6pPr indent="-317500" lvl="5" marL="2743200" rtl="0" algn="ctr">
              <a:spcBef>
                <a:spcPts val="1700"/>
              </a:spcBef>
              <a:spcAft>
                <a:spcPts val="0"/>
              </a:spcAft>
              <a:buSzPts val="1400"/>
              <a:buChar char="■"/>
              <a:defRPr/>
            </a:lvl6pPr>
            <a:lvl7pPr indent="-317500" lvl="6" marL="3200400" rtl="0" algn="ctr">
              <a:spcBef>
                <a:spcPts val="1700"/>
              </a:spcBef>
              <a:spcAft>
                <a:spcPts val="0"/>
              </a:spcAft>
              <a:buSzPts val="1400"/>
              <a:buChar char="●"/>
              <a:defRPr/>
            </a:lvl7pPr>
            <a:lvl8pPr indent="-317500" lvl="7" marL="3657600" rtl="0" algn="ctr">
              <a:spcBef>
                <a:spcPts val="1700"/>
              </a:spcBef>
              <a:spcAft>
                <a:spcPts val="0"/>
              </a:spcAft>
              <a:buSzPts val="1400"/>
              <a:buChar char="○"/>
              <a:defRPr/>
            </a:lvl8pPr>
            <a:lvl9pPr indent="-317500" lvl="8" marL="4114800" rtl="0" algn="ctr">
              <a:spcBef>
                <a:spcPts val="1700"/>
              </a:spcBef>
              <a:spcAft>
                <a:spcPts val="1700"/>
              </a:spcAft>
              <a:buSzPts val="1400"/>
              <a:buChar char="■"/>
              <a:defRPr/>
            </a:lvl9pPr>
          </a:lstStyle>
          <a:p/>
        </p:txBody>
      </p:sp>
      <p:sp>
        <p:nvSpPr>
          <p:cNvPr id="92" name="Google Shape;92;p23"/>
          <p:cNvSpPr txBox="1"/>
          <p:nvPr>
            <p:ph idx="12" type="sldNum"/>
          </p:nvPr>
        </p:nvSpPr>
        <p:spPr>
          <a:xfrm>
            <a:off x="8472458" y="4663217"/>
            <a:ext cx="548700" cy="393600"/>
          </a:xfrm>
          <a:prstGeom prst="rect">
            <a:avLst/>
          </a:prstGeom>
        </p:spPr>
        <p:txBody>
          <a:bodyPr anchorCtr="0" anchor="ctr" bIns="95625" lIns="95625" spcFirstLastPara="1" rIns="95625" wrap="square" tIns="956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93" name="Shape 93"/>
        <p:cNvGrpSpPr/>
        <p:nvPr/>
      </p:nvGrpSpPr>
      <p:grpSpPr>
        <a:xfrm>
          <a:off x="0" y="0"/>
          <a:ext cx="0" cy="0"/>
          <a:chOff x="0" y="0"/>
          <a:chExt cx="0" cy="0"/>
        </a:xfrm>
      </p:grpSpPr>
      <p:sp>
        <p:nvSpPr>
          <p:cNvPr id="94" name="Google Shape;94;p24"/>
          <p:cNvSpPr txBox="1"/>
          <p:nvPr>
            <p:ph idx="12" type="sldNum"/>
          </p:nvPr>
        </p:nvSpPr>
        <p:spPr>
          <a:xfrm>
            <a:off x="8472458" y="4663217"/>
            <a:ext cx="548700" cy="393600"/>
          </a:xfrm>
          <a:prstGeom prst="rect">
            <a:avLst/>
          </a:prstGeom>
        </p:spPr>
        <p:txBody>
          <a:bodyPr anchorCtr="0" anchor="ctr" bIns="95625" lIns="95625" spcFirstLastPara="1" rIns="95625" wrap="square" tIns="956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_rels/slideMaster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11" Type="http://schemas.openxmlformats.org/officeDocument/2006/relationships/slideLayout" Target="../slideLayouts/slideLayout22.xml"/><Relationship Id="rId10" Type="http://schemas.openxmlformats.org/officeDocument/2006/relationships/slideLayout" Target="../slideLayouts/slideLayout21.xml"/><Relationship Id="rId12" Type="http://schemas.openxmlformats.org/officeDocument/2006/relationships/theme" Target="../theme/theme2.xml"/><Relationship Id="rId9" Type="http://schemas.openxmlformats.org/officeDocument/2006/relationships/slideLayout" Target="../slideLayouts/slideLayout20.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0" name="Shape 50"/>
        <p:cNvGrpSpPr/>
        <p:nvPr/>
      </p:nvGrpSpPr>
      <p:grpSpPr>
        <a:xfrm>
          <a:off x="0" y="0"/>
          <a:ext cx="0" cy="0"/>
          <a:chOff x="0" y="0"/>
          <a:chExt cx="0" cy="0"/>
        </a:xfrm>
      </p:grpSpPr>
      <p:sp>
        <p:nvSpPr>
          <p:cNvPr id="51" name="Google Shape;51;p13"/>
          <p:cNvSpPr txBox="1"/>
          <p:nvPr>
            <p:ph type="title"/>
          </p:nvPr>
        </p:nvSpPr>
        <p:spPr>
          <a:xfrm>
            <a:off x="311700" y="445025"/>
            <a:ext cx="8520600" cy="572700"/>
          </a:xfrm>
          <a:prstGeom prst="rect">
            <a:avLst/>
          </a:prstGeom>
          <a:noFill/>
          <a:ln>
            <a:noFill/>
          </a:ln>
        </p:spPr>
        <p:txBody>
          <a:bodyPr anchorCtr="0" anchor="t" bIns="95625" lIns="95625" spcFirstLastPara="1" rIns="95625" wrap="square" tIns="95625">
            <a:noAutofit/>
          </a:bodyPr>
          <a:lstStyle>
            <a:lvl1pPr lvl="0" rtl="0">
              <a:spcBef>
                <a:spcPts val="0"/>
              </a:spcBef>
              <a:spcAft>
                <a:spcPts val="0"/>
              </a:spcAft>
              <a:buClr>
                <a:schemeClr val="dk1"/>
              </a:buClr>
              <a:buSzPts val="3000"/>
              <a:buNone/>
              <a:defRPr sz="3000">
                <a:solidFill>
                  <a:schemeClr val="dk1"/>
                </a:solidFill>
              </a:defRPr>
            </a:lvl1pPr>
            <a:lvl2pPr lvl="1" rtl="0">
              <a:spcBef>
                <a:spcPts val="0"/>
              </a:spcBef>
              <a:spcAft>
                <a:spcPts val="0"/>
              </a:spcAft>
              <a:buClr>
                <a:schemeClr val="dk1"/>
              </a:buClr>
              <a:buSzPts val="3000"/>
              <a:buNone/>
              <a:defRPr sz="3000">
                <a:solidFill>
                  <a:schemeClr val="dk1"/>
                </a:solidFill>
              </a:defRPr>
            </a:lvl2pPr>
            <a:lvl3pPr lvl="2" rtl="0">
              <a:spcBef>
                <a:spcPts val="0"/>
              </a:spcBef>
              <a:spcAft>
                <a:spcPts val="0"/>
              </a:spcAft>
              <a:buClr>
                <a:schemeClr val="dk1"/>
              </a:buClr>
              <a:buSzPts val="3000"/>
              <a:buNone/>
              <a:defRPr sz="3000">
                <a:solidFill>
                  <a:schemeClr val="dk1"/>
                </a:solidFill>
              </a:defRPr>
            </a:lvl3pPr>
            <a:lvl4pPr lvl="3" rtl="0">
              <a:spcBef>
                <a:spcPts val="0"/>
              </a:spcBef>
              <a:spcAft>
                <a:spcPts val="0"/>
              </a:spcAft>
              <a:buClr>
                <a:schemeClr val="dk1"/>
              </a:buClr>
              <a:buSzPts val="3000"/>
              <a:buNone/>
              <a:defRPr sz="3000">
                <a:solidFill>
                  <a:schemeClr val="dk1"/>
                </a:solidFill>
              </a:defRPr>
            </a:lvl4pPr>
            <a:lvl5pPr lvl="4" rtl="0">
              <a:spcBef>
                <a:spcPts val="0"/>
              </a:spcBef>
              <a:spcAft>
                <a:spcPts val="0"/>
              </a:spcAft>
              <a:buClr>
                <a:schemeClr val="dk1"/>
              </a:buClr>
              <a:buSzPts val="3000"/>
              <a:buNone/>
              <a:defRPr sz="3000">
                <a:solidFill>
                  <a:schemeClr val="dk1"/>
                </a:solidFill>
              </a:defRPr>
            </a:lvl5pPr>
            <a:lvl6pPr lvl="5" rtl="0">
              <a:spcBef>
                <a:spcPts val="0"/>
              </a:spcBef>
              <a:spcAft>
                <a:spcPts val="0"/>
              </a:spcAft>
              <a:buClr>
                <a:schemeClr val="dk1"/>
              </a:buClr>
              <a:buSzPts val="3000"/>
              <a:buNone/>
              <a:defRPr sz="3000">
                <a:solidFill>
                  <a:schemeClr val="dk1"/>
                </a:solidFill>
              </a:defRPr>
            </a:lvl6pPr>
            <a:lvl7pPr lvl="6" rtl="0">
              <a:spcBef>
                <a:spcPts val="0"/>
              </a:spcBef>
              <a:spcAft>
                <a:spcPts val="0"/>
              </a:spcAft>
              <a:buClr>
                <a:schemeClr val="dk1"/>
              </a:buClr>
              <a:buSzPts val="3000"/>
              <a:buNone/>
              <a:defRPr sz="3000">
                <a:solidFill>
                  <a:schemeClr val="dk1"/>
                </a:solidFill>
              </a:defRPr>
            </a:lvl7pPr>
            <a:lvl8pPr lvl="7" rtl="0">
              <a:spcBef>
                <a:spcPts val="0"/>
              </a:spcBef>
              <a:spcAft>
                <a:spcPts val="0"/>
              </a:spcAft>
              <a:buClr>
                <a:schemeClr val="dk1"/>
              </a:buClr>
              <a:buSzPts val="3000"/>
              <a:buNone/>
              <a:defRPr sz="3000">
                <a:solidFill>
                  <a:schemeClr val="dk1"/>
                </a:solidFill>
              </a:defRPr>
            </a:lvl8pPr>
            <a:lvl9pPr lvl="8" rtl="0">
              <a:spcBef>
                <a:spcPts val="0"/>
              </a:spcBef>
              <a:spcAft>
                <a:spcPts val="0"/>
              </a:spcAft>
              <a:buClr>
                <a:schemeClr val="dk1"/>
              </a:buClr>
              <a:buSzPts val="3000"/>
              <a:buNone/>
              <a:defRPr sz="3000">
                <a:solidFill>
                  <a:schemeClr val="dk1"/>
                </a:solidFill>
              </a:defRPr>
            </a:lvl9pPr>
          </a:lstStyle>
          <a:p/>
        </p:txBody>
      </p:sp>
      <p:sp>
        <p:nvSpPr>
          <p:cNvPr id="52" name="Google Shape;52;p13"/>
          <p:cNvSpPr txBox="1"/>
          <p:nvPr>
            <p:ph idx="1" type="body"/>
          </p:nvPr>
        </p:nvSpPr>
        <p:spPr>
          <a:xfrm>
            <a:off x="311700" y="1152475"/>
            <a:ext cx="8520600" cy="3416400"/>
          </a:xfrm>
          <a:prstGeom prst="rect">
            <a:avLst/>
          </a:prstGeom>
          <a:noFill/>
          <a:ln>
            <a:noFill/>
          </a:ln>
        </p:spPr>
        <p:txBody>
          <a:bodyPr anchorCtr="0" anchor="t" bIns="95625" lIns="95625" spcFirstLastPara="1" rIns="95625" wrap="square" tIns="95625">
            <a:noAutofit/>
          </a:bodyPr>
          <a:lstStyle>
            <a:lvl1pPr indent="-342900" lvl="0" marL="457200" rtl="0">
              <a:lnSpc>
                <a:spcPct val="115000"/>
              </a:lnSpc>
              <a:spcBef>
                <a:spcPts val="0"/>
              </a:spcBef>
              <a:spcAft>
                <a:spcPts val="0"/>
              </a:spcAft>
              <a:buClr>
                <a:schemeClr val="dk2"/>
              </a:buClr>
              <a:buSzPts val="1800"/>
              <a:buChar char="●"/>
              <a:defRPr sz="1800">
                <a:solidFill>
                  <a:schemeClr val="dk2"/>
                </a:solidFill>
              </a:defRPr>
            </a:lvl1pPr>
            <a:lvl2pPr indent="-317500" lvl="1" marL="914400" rtl="0">
              <a:lnSpc>
                <a:spcPct val="115000"/>
              </a:lnSpc>
              <a:spcBef>
                <a:spcPts val="1700"/>
              </a:spcBef>
              <a:spcAft>
                <a:spcPts val="0"/>
              </a:spcAft>
              <a:buClr>
                <a:schemeClr val="dk2"/>
              </a:buClr>
              <a:buSzPts val="1400"/>
              <a:buChar char="○"/>
              <a:defRPr sz="1400">
                <a:solidFill>
                  <a:schemeClr val="dk2"/>
                </a:solidFill>
              </a:defRPr>
            </a:lvl2pPr>
            <a:lvl3pPr indent="-317500" lvl="2" marL="1371600" rtl="0">
              <a:lnSpc>
                <a:spcPct val="115000"/>
              </a:lnSpc>
              <a:spcBef>
                <a:spcPts val="1700"/>
              </a:spcBef>
              <a:spcAft>
                <a:spcPts val="0"/>
              </a:spcAft>
              <a:buClr>
                <a:schemeClr val="dk2"/>
              </a:buClr>
              <a:buSzPts val="1400"/>
              <a:buChar char="■"/>
              <a:defRPr sz="1400">
                <a:solidFill>
                  <a:schemeClr val="dk2"/>
                </a:solidFill>
              </a:defRPr>
            </a:lvl3pPr>
            <a:lvl4pPr indent="-317500" lvl="3" marL="1828800" rtl="0">
              <a:lnSpc>
                <a:spcPct val="115000"/>
              </a:lnSpc>
              <a:spcBef>
                <a:spcPts val="1700"/>
              </a:spcBef>
              <a:spcAft>
                <a:spcPts val="0"/>
              </a:spcAft>
              <a:buClr>
                <a:schemeClr val="dk2"/>
              </a:buClr>
              <a:buSzPts val="1400"/>
              <a:buChar char="●"/>
              <a:defRPr sz="1400">
                <a:solidFill>
                  <a:schemeClr val="dk2"/>
                </a:solidFill>
              </a:defRPr>
            </a:lvl4pPr>
            <a:lvl5pPr indent="-317500" lvl="4" marL="2286000" rtl="0">
              <a:lnSpc>
                <a:spcPct val="115000"/>
              </a:lnSpc>
              <a:spcBef>
                <a:spcPts val="1700"/>
              </a:spcBef>
              <a:spcAft>
                <a:spcPts val="0"/>
              </a:spcAft>
              <a:buClr>
                <a:schemeClr val="dk2"/>
              </a:buClr>
              <a:buSzPts val="1400"/>
              <a:buChar char="○"/>
              <a:defRPr sz="1400">
                <a:solidFill>
                  <a:schemeClr val="dk2"/>
                </a:solidFill>
              </a:defRPr>
            </a:lvl5pPr>
            <a:lvl6pPr indent="-317500" lvl="5" marL="2743200" rtl="0">
              <a:lnSpc>
                <a:spcPct val="115000"/>
              </a:lnSpc>
              <a:spcBef>
                <a:spcPts val="1700"/>
              </a:spcBef>
              <a:spcAft>
                <a:spcPts val="0"/>
              </a:spcAft>
              <a:buClr>
                <a:schemeClr val="dk2"/>
              </a:buClr>
              <a:buSzPts val="1400"/>
              <a:buChar char="■"/>
              <a:defRPr sz="1400">
                <a:solidFill>
                  <a:schemeClr val="dk2"/>
                </a:solidFill>
              </a:defRPr>
            </a:lvl6pPr>
            <a:lvl7pPr indent="-317500" lvl="6" marL="3200400" rtl="0">
              <a:lnSpc>
                <a:spcPct val="115000"/>
              </a:lnSpc>
              <a:spcBef>
                <a:spcPts val="1700"/>
              </a:spcBef>
              <a:spcAft>
                <a:spcPts val="0"/>
              </a:spcAft>
              <a:buClr>
                <a:schemeClr val="dk2"/>
              </a:buClr>
              <a:buSzPts val="1400"/>
              <a:buChar char="●"/>
              <a:defRPr sz="1400">
                <a:solidFill>
                  <a:schemeClr val="dk2"/>
                </a:solidFill>
              </a:defRPr>
            </a:lvl7pPr>
            <a:lvl8pPr indent="-317500" lvl="7" marL="3657600" rtl="0">
              <a:lnSpc>
                <a:spcPct val="115000"/>
              </a:lnSpc>
              <a:spcBef>
                <a:spcPts val="1700"/>
              </a:spcBef>
              <a:spcAft>
                <a:spcPts val="0"/>
              </a:spcAft>
              <a:buClr>
                <a:schemeClr val="dk2"/>
              </a:buClr>
              <a:buSzPts val="1400"/>
              <a:buChar char="○"/>
              <a:defRPr sz="1400">
                <a:solidFill>
                  <a:schemeClr val="dk2"/>
                </a:solidFill>
              </a:defRPr>
            </a:lvl8pPr>
            <a:lvl9pPr indent="-317500" lvl="8" marL="4114800" rtl="0">
              <a:lnSpc>
                <a:spcPct val="115000"/>
              </a:lnSpc>
              <a:spcBef>
                <a:spcPts val="1700"/>
              </a:spcBef>
              <a:spcAft>
                <a:spcPts val="1700"/>
              </a:spcAft>
              <a:buClr>
                <a:schemeClr val="dk2"/>
              </a:buClr>
              <a:buSzPts val="1400"/>
              <a:buChar char="■"/>
              <a:defRPr sz="1400">
                <a:solidFill>
                  <a:schemeClr val="dk2"/>
                </a:solidFill>
              </a:defRPr>
            </a:lvl9pPr>
          </a:lstStyle>
          <a:p/>
        </p:txBody>
      </p:sp>
      <p:sp>
        <p:nvSpPr>
          <p:cNvPr id="53" name="Google Shape;53;p13"/>
          <p:cNvSpPr txBox="1"/>
          <p:nvPr>
            <p:ph idx="12" type="sldNum"/>
          </p:nvPr>
        </p:nvSpPr>
        <p:spPr>
          <a:xfrm>
            <a:off x="8472458" y="4663217"/>
            <a:ext cx="548700" cy="393600"/>
          </a:xfrm>
          <a:prstGeom prst="rect">
            <a:avLst/>
          </a:prstGeom>
          <a:noFill/>
          <a:ln>
            <a:noFill/>
          </a:ln>
        </p:spPr>
        <p:txBody>
          <a:bodyPr anchorCtr="0" anchor="ctr" bIns="95625" lIns="95625" spcFirstLastPara="1" rIns="95625" wrap="square" tIns="95625">
            <a:noAutofit/>
          </a:bodyPr>
          <a:lstStyle>
            <a:lvl1pPr lvl="0" rtl="0" algn="r">
              <a:buNone/>
              <a:defRPr sz="1000">
                <a:solidFill>
                  <a:schemeClr val="dk2"/>
                </a:solidFill>
              </a:defRPr>
            </a:lvl1pPr>
            <a:lvl2pPr lvl="1" rtl="0" algn="r">
              <a:buNone/>
              <a:defRPr sz="1000">
                <a:solidFill>
                  <a:schemeClr val="dk2"/>
                </a:solidFill>
              </a:defRPr>
            </a:lvl2pPr>
            <a:lvl3pPr lvl="2" rtl="0" algn="r">
              <a:buNone/>
              <a:defRPr sz="1000">
                <a:solidFill>
                  <a:schemeClr val="dk2"/>
                </a:solidFill>
              </a:defRPr>
            </a:lvl3pPr>
            <a:lvl4pPr lvl="3" rtl="0" algn="r">
              <a:buNone/>
              <a:defRPr sz="1000">
                <a:solidFill>
                  <a:schemeClr val="dk2"/>
                </a:solidFill>
              </a:defRPr>
            </a:lvl4pPr>
            <a:lvl5pPr lvl="4" rtl="0" algn="r">
              <a:buNone/>
              <a:defRPr sz="1000">
                <a:solidFill>
                  <a:schemeClr val="dk2"/>
                </a:solidFill>
              </a:defRPr>
            </a:lvl5pPr>
            <a:lvl6pPr lvl="5" rtl="0" algn="r">
              <a:buNone/>
              <a:defRPr sz="1000">
                <a:solidFill>
                  <a:schemeClr val="dk2"/>
                </a:solidFill>
              </a:defRPr>
            </a:lvl6pPr>
            <a:lvl7pPr lvl="6" rtl="0" algn="r">
              <a:buNone/>
              <a:defRPr sz="1000">
                <a:solidFill>
                  <a:schemeClr val="dk2"/>
                </a:solidFill>
              </a:defRPr>
            </a:lvl7pPr>
            <a:lvl8pPr lvl="7" rtl="0" algn="r">
              <a:buNone/>
              <a:defRPr sz="1000">
                <a:solidFill>
                  <a:schemeClr val="dk2"/>
                </a:solidFill>
              </a:defRPr>
            </a:lvl8pPr>
            <a:lvl9pPr lvl="8" rtl="0"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59" r:id="rId1"/>
    <p:sldLayoutId id="2147483660" r:id="rId2"/>
    <p:sldLayoutId id="2147483661" r:id="rId3"/>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2.xml"/><Relationship Id="rId2" Type="http://schemas.openxmlformats.org/officeDocument/2006/relationships/notesSlide" Target="../notesSlides/notesSlide1.xml"/><Relationship Id="rId3" Type="http://schemas.openxmlformats.org/officeDocument/2006/relationships/image" Target="../media/image2.jpg"/><Relationship Id="rId4" Type="http://schemas.openxmlformats.org/officeDocument/2006/relationships/image" Target="../media/image7.png"/><Relationship Id="rId5" Type="http://schemas.openxmlformats.org/officeDocument/2006/relationships/hyperlink" Target="http://archives.algomau.ca/"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2.xml"/><Relationship Id="rId2" Type="http://schemas.openxmlformats.org/officeDocument/2006/relationships/notesSlide" Target="../notesSlides/notesSlide2.xml"/><Relationship Id="rId3" Type="http://schemas.openxmlformats.org/officeDocument/2006/relationships/image" Target="../media/image2.jpg"/><Relationship Id="rId4" Type="http://schemas.openxmlformats.org/officeDocument/2006/relationships/slide" Target="/ppt/slides/slide2.xml"/><Relationship Id="rId9" Type="http://schemas.openxmlformats.org/officeDocument/2006/relationships/slide" Target="/ppt/slides/slide7.xml"/><Relationship Id="rId5" Type="http://schemas.openxmlformats.org/officeDocument/2006/relationships/slide" Target="/ppt/slides/slide3.xml"/><Relationship Id="rId6" Type="http://schemas.openxmlformats.org/officeDocument/2006/relationships/slide" Target="/ppt/slides/slide4.xml"/><Relationship Id="rId7" Type="http://schemas.openxmlformats.org/officeDocument/2006/relationships/slide" Target="/ppt/slides/slide5.xml"/><Relationship Id="rId8" Type="http://schemas.openxmlformats.org/officeDocument/2006/relationships/slide" Target="/ppt/slides/slide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2.xml"/><Relationship Id="rId2" Type="http://schemas.openxmlformats.org/officeDocument/2006/relationships/notesSlide" Target="../notesSlides/notesSlide3.xml"/><Relationship Id="rId3" Type="http://schemas.openxmlformats.org/officeDocument/2006/relationships/image" Target="../media/image2.jpg"/><Relationship Id="rId4" Type="http://schemas.openxmlformats.org/officeDocument/2006/relationships/hyperlink" Target="http://www.youtube.com/watch?v=7h9CBMDlb0w" TargetMode="External"/><Relationship Id="rId5" Type="http://schemas.openxmlformats.org/officeDocument/2006/relationships/image" Target="../media/image4.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2.xml"/><Relationship Id="rId2" Type="http://schemas.openxmlformats.org/officeDocument/2006/relationships/notesSlide" Target="../notesSlides/notesSlide4.xml"/><Relationship Id="rId3" Type="http://schemas.openxmlformats.org/officeDocument/2006/relationships/image" Target="../media/image2.jpg"/><Relationship Id="rId4" Type="http://schemas.openxmlformats.org/officeDocument/2006/relationships/hyperlink" Target="http://www.youtube.com/watch?v=2zuRQmwaREY" TargetMode="External"/><Relationship Id="rId5" Type="http://schemas.openxmlformats.org/officeDocument/2006/relationships/image" Target="../media/image5.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2.xml"/><Relationship Id="rId2" Type="http://schemas.openxmlformats.org/officeDocument/2006/relationships/notesSlide" Target="../notesSlides/notesSlide5.xml"/><Relationship Id="rId3" Type="http://schemas.openxmlformats.org/officeDocument/2006/relationships/image" Target="../media/image2.jpg"/><Relationship Id="rId4" Type="http://schemas.openxmlformats.org/officeDocument/2006/relationships/hyperlink" Target="https://padlet.com/carinalosito/indigenous-people-canada-s-history-of-racism-z2ybzdtuuuvcc3pf" TargetMode="External"/><Relationship Id="rId5" Type="http://schemas.openxmlformats.org/officeDocument/2006/relationships/image" Target="../media/image6.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2.xml"/><Relationship Id="rId2" Type="http://schemas.openxmlformats.org/officeDocument/2006/relationships/notesSlide" Target="../notesSlides/notesSlide6.xml"/><Relationship Id="rId3" Type="http://schemas.openxmlformats.org/officeDocument/2006/relationships/image" Target="../media/image2.jpg"/><Relationship Id="rId4" Type="http://schemas.openxmlformats.org/officeDocument/2006/relationships/hyperlink" Target="https://pacificmountain.ca/wordpress2021/wp-content/uploads/child_friendly_calls_to_action_web.pdf" TargetMode="External"/><Relationship Id="rId5" Type="http://schemas.openxmlformats.org/officeDocument/2006/relationships/hyperlink" Target="http://www.youtube.com/watch?v=WEj5vjc2EDk" TargetMode="External"/><Relationship Id="rId6" Type="http://schemas.openxmlformats.org/officeDocument/2006/relationships/image" Target="../media/image3.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2.xml"/><Relationship Id="rId2" Type="http://schemas.openxmlformats.org/officeDocument/2006/relationships/notesSlide" Target="../notesSlides/notesSlide7.xml"/><Relationship Id="rId3" Type="http://schemas.openxmlformats.org/officeDocument/2006/relationships/image" Target="../media/image2.jpg"/><Relationship Id="rId4" Type="http://schemas.openxmlformats.org/officeDocument/2006/relationships/image" Target="../media/image1.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2.xml"/><Relationship Id="rId2" Type="http://schemas.openxmlformats.org/officeDocument/2006/relationships/notesSlide" Target="../notesSlides/notesSlide8.xml"/><Relationship Id="rId3" Type="http://schemas.openxmlformats.org/officeDocument/2006/relationships/hyperlink" Target="https://www.youtube.com/watch?v=2zuRQmwaREY" TargetMode="External"/><Relationship Id="rId4" Type="http://schemas.openxmlformats.org/officeDocument/2006/relationships/hyperlink" Target="https://www.youtube.com/watch?v=WEj5vjc2EDk" TargetMode="External"/><Relationship Id="rId5" Type="http://schemas.openxmlformats.org/officeDocument/2006/relationships/hyperlink" Target="https://www.youtube.com/watch?v=7h9CBMDlb0w"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98" name="Shape 98"/>
        <p:cNvGrpSpPr/>
        <p:nvPr/>
      </p:nvGrpSpPr>
      <p:grpSpPr>
        <a:xfrm>
          <a:off x="0" y="0"/>
          <a:ext cx="0" cy="0"/>
          <a:chOff x="0" y="0"/>
          <a:chExt cx="0" cy="0"/>
        </a:xfrm>
      </p:grpSpPr>
      <p:sp>
        <p:nvSpPr>
          <p:cNvPr id="99" name="Google Shape;99;p25"/>
          <p:cNvSpPr txBox="1"/>
          <p:nvPr/>
        </p:nvSpPr>
        <p:spPr>
          <a:xfrm>
            <a:off x="405864" y="137581"/>
            <a:ext cx="8344500" cy="564000"/>
          </a:xfrm>
          <a:prstGeom prst="rect">
            <a:avLst/>
          </a:prstGeom>
          <a:solidFill>
            <a:srgbClr val="E1EBF4">
              <a:alpha val="20130"/>
            </a:srgbClr>
          </a:solidFill>
          <a:ln cap="flat" cmpd="sng" w="9525">
            <a:solidFill>
              <a:srgbClr val="9E9E9E"/>
            </a:solidFill>
            <a:prstDash val="solid"/>
            <a:round/>
            <a:headEnd len="sm" w="sm" type="none"/>
            <a:tailEnd len="sm" w="sm" type="none"/>
          </a:ln>
        </p:spPr>
        <p:txBody>
          <a:bodyPr anchorCtr="0" anchor="t" bIns="77300" lIns="77300" spcFirstLastPara="1" rIns="77300" wrap="square" tIns="77300">
            <a:noAutofit/>
          </a:bodyPr>
          <a:lstStyle/>
          <a:p>
            <a:pPr indent="0" lvl="0" marL="0" rtl="0" algn="ctr">
              <a:spcBef>
                <a:spcPts val="0"/>
              </a:spcBef>
              <a:spcAft>
                <a:spcPts val="0"/>
              </a:spcAft>
              <a:buNone/>
            </a:pPr>
            <a:r>
              <a:rPr b="1" lang="en" sz="3100"/>
              <a:t>First Peoples of Canada &amp; Racism</a:t>
            </a:r>
            <a:endParaRPr b="1" sz="3100"/>
          </a:p>
        </p:txBody>
      </p:sp>
      <p:pic>
        <p:nvPicPr>
          <p:cNvPr id="100" name="Google Shape;100;p25"/>
          <p:cNvPicPr preferRelativeResize="0"/>
          <p:nvPr/>
        </p:nvPicPr>
        <p:blipFill>
          <a:blip r:embed="rId4">
            <a:alphaModFix/>
          </a:blip>
          <a:stretch>
            <a:fillRect/>
          </a:stretch>
        </p:blipFill>
        <p:spPr>
          <a:xfrm>
            <a:off x="1881188" y="931438"/>
            <a:ext cx="5381625" cy="3743325"/>
          </a:xfrm>
          <a:prstGeom prst="rect">
            <a:avLst/>
          </a:prstGeom>
          <a:noFill/>
          <a:ln>
            <a:noFill/>
          </a:ln>
        </p:spPr>
      </p:pic>
      <p:sp>
        <p:nvSpPr>
          <p:cNvPr id="101" name="Google Shape;101;p25"/>
          <p:cNvSpPr txBox="1"/>
          <p:nvPr/>
        </p:nvSpPr>
        <p:spPr>
          <a:xfrm>
            <a:off x="2353025" y="4674775"/>
            <a:ext cx="4450200" cy="5232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lang="en" sz="1100"/>
              <a:t>Students of Fort Albany Residential School in Class</a:t>
            </a:r>
            <a:endParaRPr sz="1100"/>
          </a:p>
          <a:p>
            <a:pPr indent="0" lvl="0" marL="0" rtl="0" algn="ctr">
              <a:spcBef>
                <a:spcPts val="0"/>
              </a:spcBef>
              <a:spcAft>
                <a:spcPts val="0"/>
              </a:spcAft>
              <a:buNone/>
            </a:pPr>
            <a:r>
              <a:rPr lang="en" sz="1100"/>
              <a:t>(Source: </a:t>
            </a:r>
            <a:r>
              <a:rPr lang="en" sz="1000">
                <a:solidFill>
                  <a:srgbClr val="202122"/>
                </a:solidFill>
              </a:rPr>
              <a:t>Edmund Metatawabin collection at the </a:t>
            </a:r>
            <a:r>
              <a:rPr lang="en" sz="1000" u="sng">
                <a:solidFill>
                  <a:schemeClr val="hlink"/>
                </a:solidFill>
                <a:hlinkClick r:id="rId5"/>
              </a:rPr>
              <a:t>University of Algoma</a:t>
            </a:r>
            <a:r>
              <a:rPr lang="en" sz="1100"/>
              <a:t>)</a:t>
            </a:r>
            <a:endParaRPr sz="110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105" name="Shape 105"/>
        <p:cNvGrpSpPr/>
        <p:nvPr/>
      </p:nvGrpSpPr>
      <p:grpSpPr>
        <a:xfrm>
          <a:off x="0" y="0"/>
          <a:ext cx="0" cy="0"/>
          <a:chOff x="0" y="0"/>
          <a:chExt cx="0" cy="0"/>
        </a:xfrm>
      </p:grpSpPr>
      <p:sp>
        <p:nvSpPr>
          <p:cNvPr id="106" name="Google Shape;106;p26">
            <a:hlinkClick action="ppaction://hlinksldjump" r:id="rId4"/>
          </p:cNvPr>
          <p:cNvSpPr/>
          <p:nvPr/>
        </p:nvSpPr>
        <p:spPr>
          <a:xfrm>
            <a:off x="-81068" y="-8586"/>
            <a:ext cx="9224400" cy="5143500"/>
          </a:xfrm>
          <a:prstGeom prst="rect">
            <a:avLst/>
          </a:prstGeom>
          <a:noFill/>
          <a:ln cap="flat" cmpd="sng" w="9525">
            <a:solidFill>
              <a:schemeClr val="dk2"/>
            </a:solidFill>
            <a:prstDash val="solid"/>
            <a:round/>
            <a:headEnd len="sm" w="sm" type="none"/>
            <a:tailEnd len="sm" w="sm" type="none"/>
          </a:ln>
        </p:spPr>
        <p:txBody>
          <a:bodyPr anchorCtr="0" anchor="ctr" bIns="75575" lIns="75575" spcFirstLastPara="1" rIns="75575" wrap="square" tIns="75575">
            <a:noAutofit/>
          </a:bodyPr>
          <a:lstStyle/>
          <a:p>
            <a:pPr indent="0" lvl="0" marL="0" rtl="0" algn="l">
              <a:spcBef>
                <a:spcPts val="0"/>
              </a:spcBef>
              <a:spcAft>
                <a:spcPts val="0"/>
              </a:spcAft>
              <a:buNone/>
            </a:pPr>
            <a:r>
              <a:t/>
            </a:r>
            <a:endParaRPr/>
          </a:p>
        </p:txBody>
      </p:sp>
      <p:sp>
        <p:nvSpPr>
          <p:cNvPr id="107" name="Google Shape;107;p26"/>
          <p:cNvSpPr txBox="1"/>
          <p:nvPr/>
        </p:nvSpPr>
        <p:spPr>
          <a:xfrm>
            <a:off x="63818" y="4084885"/>
            <a:ext cx="9083700" cy="706800"/>
          </a:xfrm>
          <a:prstGeom prst="rect">
            <a:avLst/>
          </a:prstGeom>
          <a:noFill/>
          <a:ln>
            <a:noFill/>
          </a:ln>
        </p:spPr>
        <p:txBody>
          <a:bodyPr anchorCtr="0" anchor="ctr" bIns="75575" lIns="75575" spcFirstLastPara="1" rIns="75575" wrap="square" tIns="75575">
            <a:spAutoFit/>
          </a:bodyPr>
          <a:lstStyle/>
          <a:p>
            <a:pPr indent="0" lvl="0" marL="0" rtl="0" algn="ctr">
              <a:spcBef>
                <a:spcPts val="0"/>
              </a:spcBef>
              <a:spcAft>
                <a:spcPts val="0"/>
              </a:spcAft>
              <a:buNone/>
            </a:pPr>
            <a:r>
              <a:t/>
            </a:r>
            <a:endParaRPr sz="1200">
              <a:latin typeface="Comic Sans MS"/>
              <a:ea typeface="Comic Sans MS"/>
              <a:cs typeface="Comic Sans MS"/>
              <a:sym typeface="Comic Sans MS"/>
            </a:endParaRPr>
          </a:p>
          <a:p>
            <a:pPr indent="0" lvl="0" marL="0" rtl="0" algn="l">
              <a:spcBef>
                <a:spcPts val="0"/>
              </a:spcBef>
              <a:spcAft>
                <a:spcPts val="0"/>
              </a:spcAft>
              <a:buNone/>
            </a:pPr>
            <a:r>
              <a:rPr lang="en" sz="1200">
                <a:latin typeface="Comic Sans MS"/>
                <a:ea typeface="Comic Sans MS"/>
                <a:cs typeface="Comic Sans MS"/>
                <a:sym typeface="Comic Sans MS"/>
              </a:rPr>
              <a:t> - Click on the different sections above and watch the videos to learn the truth of the history of Canada and ways to work toward equity in the </a:t>
            </a:r>
            <a:r>
              <a:rPr lang="en" sz="1200">
                <a:latin typeface="Comic Sans MS"/>
                <a:ea typeface="Comic Sans MS"/>
                <a:cs typeface="Comic Sans MS"/>
                <a:sym typeface="Comic Sans MS"/>
              </a:rPr>
              <a:t>treatment</a:t>
            </a:r>
            <a:r>
              <a:rPr lang="en" sz="1200">
                <a:latin typeface="Comic Sans MS"/>
                <a:ea typeface="Comic Sans MS"/>
                <a:cs typeface="Comic Sans MS"/>
                <a:sym typeface="Comic Sans MS"/>
              </a:rPr>
              <a:t> of marginalized groups like the Indigenous peoples of Canada.</a:t>
            </a:r>
            <a:endParaRPr sz="1200">
              <a:latin typeface="Comic Sans MS"/>
              <a:ea typeface="Comic Sans MS"/>
              <a:cs typeface="Comic Sans MS"/>
              <a:sym typeface="Comic Sans MS"/>
            </a:endParaRPr>
          </a:p>
        </p:txBody>
      </p:sp>
      <p:sp>
        <p:nvSpPr>
          <p:cNvPr id="108" name="Google Shape;108;p26"/>
          <p:cNvSpPr txBox="1"/>
          <p:nvPr/>
        </p:nvSpPr>
        <p:spPr>
          <a:xfrm>
            <a:off x="1840727" y="353548"/>
            <a:ext cx="4537500" cy="397200"/>
          </a:xfrm>
          <a:prstGeom prst="rect">
            <a:avLst/>
          </a:prstGeom>
          <a:noFill/>
          <a:ln>
            <a:noFill/>
          </a:ln>
        </p:spPr>
        <p:txBody>
          <a:bodyPr anchorCtr="0" anchor="ctr" bIns="75575" lIns="75575" spcFirstLastPara="1" rIns="75575" wrap="square" tIns="75575">
            <a:noAutofit/>
          </a:bodyPr>
          <a:lstStyle/>
          <a:p>
            <a:pPr indent="0" lvl="0" marL="0" rtl="0" algn="ctr">
              <a:spcBef>
                <a:spcPts val="0"/>
              </a:spcBef>
              <a:spcAft>
                <a:spcPts val="0"/>
              </a:spcAft>
              <a:buNone/>
            </a:pPr>
            <a:r>
              <a:rPr lang="en" sz="3000">
                <a:latin typeface="Comic Sans MS"/>
                <a:ea typeface="Comic Sans MS"/>
                <a:cs typeface="Comic Sans MS"/>
                <a:sym typeface="Comic Sans MS"/>
              </a:rPr>
              <a:t>Table of Contents</a:t>
            </a:r>
            <a:endParaRPr sz="3000">
              <a:latin typeface="Comic Sans MS"/>
              <a:ea typeface="Comic Sans MS"/>
              <a:cs typeface="Comic Sans MS"/>
              <a:sym typeface="Comic Sans MS"/>
            </a:endParaRPr>
          </a:p>
        </p:txBody>
      </p:sp>
      <p:sp>
        <p:nvSpPr>
          <p:cNvPr id="109" name="Google Shape;109;p26">
            <a:hlinkClick action="ppaction://hlinksldjump" r:id="rId5"/>
          </p:cNvPr>
          <p:cNvSpPr txBox="1"/>
          <p:nvPr/>
        </p:nvSpPr>
        <p:spPr>
          <a:xfrm>
            <a:off x="421250" y="1059825"/>
            <a:ext cx="6574800" cy="522000"/>
          </a:xfrm>
          <a:prstGeom prst="rect">
            <a:avLst/>
          </a:prstGeom>
          <a:noFill/>
          <a:ln>
            <a:noFill/>
          </a:ln>
        </p:spPr>
        <p:txBody>
          <a:bodyPr anchorCtr="0" anchor="t" bIns="75575" lIns="75575" spcFirstLastPara="1" rIns="75575" wrap="square" tIns="75575">
            <a:spAutoFit/>
          </a:bodyPr>
          <a:lstStyle/>
          <a:p>
            <a:pPr indent="-381000" lvl="0" marL="457200" rtl="0" algn="l">
              <a:spcBef>
                <a:spcPts val="0"/>
              </a:spcBef>
              <a:spcAft>
                <a:spcPts val="0"/>
              </a:spcAft>
              <a:buClr>
                <a:schemeClr val="dk1"/>
              </a:buClr>
              <a:buSzPts val="2400"/>
              <a:buAutoNum type="arabicPeriod"/>
            </a:pPr>
            <a:r>
              <a:rPr lang="en" sz="2400">
                <a:solidFill>
                  <a:schemeClr val="dk1"/>
                </a:solidFill>
              </a:rPr>
              <a:t>The Roots of Racism in Canada (video)</a:t>
            </a:r>
            <a:endParaRPr sz="2400">
              <a:solidFill>
                <a:schemeClr val="dk1"/>
              </a:solidFill>
            </a:endParaRPr>
          </a:p>
        </p:txBody>
      </p:sp>
      <p:sp>
        <p:nvSpPr>
          <p:cNvPr id="110" name="Google Shape;110;p26">
            <a:hlinkClick action="ppaction://hlinksldjump" r:id="rId6"/>
          </p:cNvPr>
          <p:cNvSpPr txBox="1"/>
          <p:nvPr/>
        </p:nvSpPr>
        <p:spPr>
          <a:xfrm>
            <a:off x="421250" y="1689090"/>
            <a:ext cx="7717500" cy="522000"/>
          </a:xfrm>
          <a:prstGeom prst="rect">
            <a:avLst/>
          </a:prstGeom>
          <a:noFill/>
          <a:ln>
            <a:noFill/>
          </a:ln>
        </p:spPr>
        <p:txBody>
          <a:bodyPr anchorCtr="0" anchor="t" bIns="75575" lIns="75575" spcFirstLastPara="1" rIns="75575" wrap="square" tIns="75575">
            <a:spAutoFit/>
          </a:bodyPr>
          <a:lstStyle/>
          <a:p>
            <a:pPr indent="0" lvl="0" marL="0" rtl="0" algn="l">
              <a:spcBef>
                <a:spcPts val="0"/>
              </a:spcBef>
              <a:spcAft>
                <a:spcPts val="0"/>
              </a:spcAft>
              <a:buNone/>
            </a:pPr>
            <a:r>
              <a:rPr lang="en" sz="2400">
                <a:solidFill>
                  <a:schemeClr val="dk1"/>
                </a:solidFill>
              </a:rPr>
              <a:t>2.  </a:t>
            </a:r>
            <a:r>
              <a:rPr lang="en" sz="2400">
                <a:solidFill>
                  <a:schemeClr val="dk1"/>
                </a:solidFill>
              </a:rPr>
              <a:t>Truth - Chief Robert Joseph’s Experience (video)</a:t>
            </a:r>
            <a:endParaRPr sz="2400">
              <a:solidFill>
                <a:schemeClr val="dk1"/>
              </a:solidFill>
            </a:endParaRPr>
          </a:p>
        </p:txBody>
      </p:sp>
      <p:sp>
        <p:nvSpPr>
          <p:cNvPr id="111" name="Google Shape;111;p26">
            <a:hlinkClick action="ppaction://hlinksldjump" r:id="rId7"/>
          </p:cNvPr>
          <p:cNvSpPr txBox="1"/>
          <p:nvPr/>
        </p:nvSpPr>
        <p:spPr>
          <a:xfrm>
            <a:off x="421250" y="2253408"/>
            <a:ext cx="8673600" cy="522000"/>
          </a:xfrm>
          <a:prstGeom prst="rect">
            <a:avLst/>
          </a:prstGeom>
          <a:noFill/>
          <a:ln>
            <a:noFill/>
          </a:ln>
        </p:spPr>
        <p:txBody>
          <a:bodyPr anchorCtr="0" anchor="t" bIns="75575" lIns="75575" spcFirstLastPara="1" rIns="75575" wrap="square" tIns="75575">
            <a:spAutoFit/>
          </a:bodyPr>
          <a:lstStyle/>
          <a:p>
            <a:pPr indent="0" lvl="0" marL="0" rtl="0" algn="l">
              <a:spcBef>
                <a:spcPts val="0"/>
              </a:spcBef>
              <a:spcAft>
                <a:spcPts val="0"/>
              </a:spcAft>
              <a:buNone/>
            </a:pPr>
            <a:r>
              <a:rPr lang="en" sz="2400">
                <a:solidFill>
                  <a:schemeClr val="dk1"/>
                </a:solidFill>
              </a:rPr>
              <a:t>3.  Reflect &amp; Respond</a:t>
            </a:r>
            <a:endParaRPr sz="1700">
              <a:solidFill>
                <a:schemeClr val="dk1"/>
              </a:solidFill>
            </a:endParaRPr>
          </a:p>
        </p:txBody>
      </p:sp>
      <p:sp>
        <p:nvSpPr>
          <p:cNvPr id="112" name="Google Shape;112;p26">
            <a:hlinkClick action="ppaction://hlinksldjump" r:id="rId8"/>
          </p:cNvPr>
          <p:cNvSpPr txBox="1"/>
          <p:nvPr/>
        </p:nvSpPr>
        <p:spPr>
          <a:xfrm>
            <a:off x="421241" y="2772696"/>
            <a:ext cx="7717500" cy="522000"/>
          </a:xfrm>
          <a:prstGeom prst="rect">
            <a:avLst/>
          </a:prstGeom>
          <a:noFill/>
          <a:ln>
            <a:noFill/>
          </a:ln>
        </p:spPr>
        <p:txBody>
          <a:bodyPr anchorCtr="0" anchor="t" bIns="75575" lIns="75575" spcFirstLastPara="1" rIns="75575" wrap="square" tIns="75575">
            <a:spAutoFit/>
          </a:bodyPr>
          <a:lstStyle/>
          <a:p>
            <a:pPr indent="0" lvl="0" marL="0" rtl="0" algn="l">
              <a:spcBef>
                <a:spcPts val="0"/>
              </a:spcBef>
              <a:spcAft>
                <a:spcPts val="0"/>
              </a:spcAft>
              <a:buNone/>
            </a:pPr>
            <a:r>
              <a:rPr lang="en" sz="2400">
                <a:solidFill>
                  <a:schemeClr val="dk1"/>
                </a:solidFill>
              </a:rPr>
              <a:t>4. What is Reconciliation (video) </a:t>
            </a:r>
            <a:endParaRPr sz="2400">
              <a:solidFill>
                <a:schemeClr val="dk1"/>
              </a:solidFill>
            </a:endParaRPr>
          </a:p>
        </p:txBody>
      </p:sp>
      <p:sp>
        <p:nvSpPr>
          <p:cNvPr id="113" name="Google Shape;113;p26">
            <a:hlinkClick action="ppaction://hlinksldjump" r:id="rId9"/>
          </p:cNvPr>
          <p:cNvSpPr txBox="1"/>
          <p:nvPr/>
        </p:nvSpPr>
        <p:spPr>
          <a:xfrm>
            <a:off x="421241" y="3294699"/>
            <a:ext cx="7717500" cy="522000"/>
          </a:xfrm>
          <a:prstGeom prst="rect">
            <a:avLst/>
          </a:prstGeom>
          <a:noFill/>
          <a:ln>
            <a:noFill/>
          </a:ln>
        </p:spPr>
        <p:txBody>
          <a:bodyPr anchorCtr="0" anchor="t" bIns="75575" lIns="75575" spcFirstLastPara="1" rIns="75575" wrap="square" tIns="75575">
            <a:spAutoFit/>
          </a:bodyPr>
          <a:lstStyle/>
          <a:p>
            <a:pPr indent="0" lvl="0" marL="0" rtl="0" algn="l">
              <a:spcBef>
                <a:spcPts val="0"/>
              </a:spcBef>
              <a:spcAft>
                <a:spcPts val="0"/>
              </a:spcAft>
              <a:buNone/>
            </a:pPr>
            <a:r>
              <a:rPr lang="en" sz="2400">
                <a:solidFill>
                  <a:schemeClr val="dk1"/>
                </a:solidFill>
              </a:rPr>
              <a:t>5. Stop &amp; Talk About It - Racism &amp; First Peoples</a:t>
            </a:r>
            <a:endParaRPr sz="2400">
              <a:solidFill>
                <a:schemeClr val="dk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117" name="Shape 117"/>
        <p:cNvGrpSpPr/>
        <p:nvPr/>
      </p:nvGrpSpPr>
      <p:grpSpPr>
        <a:xfrm>
          <a:off x="0" y="0"/>
          <a:ext cx="0" cy="0"/>
          <a:chOff x="0" y="0"/>
          <a:chExt cx="0" cy="0"/>
        </a:xfrm>
      </p:grpSpPr>
      <p:sp>
        <p:nvSpPr>
          <p:cNvPr id="118" name="Google Shape;118;p27"/>
          <p:cNvSpPr txBox="1"/>
          <p:nvPr/>
        </p:nvSpPr>
        <p:spPr>
          <a:xfrm>
            <a:off x="106336" y="3952971"/>
            <a:ext cx="9083700" cy="1058700"/>
          </a:xfrm>
          <a:prstGeom prst="rect">
            <a:avLst/>
          </a:prstGeom>
          <a:noFill/>
          <a:ln>
            <a:noFill/>
          </a:ln>
        </p:spPr>
        <p:txBody>
          <a:bodyPr anchorCtr="0" anchor="ctr" bIns="75575" lIns="75575" spcFirstLastPara="1" rIns="75575" wrap="square" tIns="75575">
            <a:noAutofit/>
          </a:bodyPr>
          <a:lstStyle/>
          <a:p>
            <a:pPr indent="0" lvl="0" marL="0" rtl="0" algn="l">
              <a:spcBef>
                <a:spcPts val="0"/>
              </a:spcBef>
              <a:spcAft>
                <a:spcPts val="0"/>
              </a:spcAft>
              <a:buNone/>
            </a:pPr>
            <a:r>
              <a:rPr lang="en" sz="1200">
                <a:latin typeface="Comic Sans MS"/>
                <a:ea typeface="Comic Sans MS"/>
                <a:cs typeface="Comic Sans MS"/>
                <a:sym typeface="Comic Sans MS"/>
              </a:rPr>
              <a:t> - </a:t>
            </a:r>
            <a:r>
              <a:rPr lang="en" sz="1300">
                <a:latin typeface="Comic Sans MS"/>
                <a:ea typeface="Comic Sans MS"/>
                <a:cs typeface="Comic Sans MS"/>
                <a:sym typeface="Comic Sans MS"/>
              </a:rPr>
              <a:t>Watch the video on this slide about the history of racism in Canada towards Indigenous people.</a:t>
            </a:r>
            <a:endParaRPr sz="1300">
              <a:latin typeface="Comic Sans MS"/>
              <a:ea typeface="Comic Sans MS"/>
              <a:cs typeface="Comic Sans MS"/>
              <a:sym typeface="Comic Sans MS"/>
            </a:endParaRPr>
          </a:p>
          <a:p>
            <a:pPr indent="0" lvl="0" marL="0" rtl="0" algn="l">
              <a:spcBef>
                <a:spcPts val="0"/>
              </a:spcBef>
              <a:spcAft>
                <a:spcPts val="0"/>
              </a:spcAft>
              <a:buNone/>
            </a:pPr>
            <a:r>
              <a:rPr lang="en">
                <a:latin typeface="Comic Sans MS"/>
                <a:ea typeface="Comic Sans MS"/>
                <a:cs typeface="Comic Sans MS"/>
                <a:sym typeface="Comic Sans MS"/>
              </a:rPr>
              <a:t>As you watch, think about:</a:t>
            </a:r>
            <a:endParaRPr>
              <a:latin typeface="Comic Sans MS"/>
              <a:ea typeface="Comic Sans MS"/>
              <a:cs typeface="Comic Sans MS"/>
              <a:sym typeface="Comic Sans MS"/>
            </a:endParaRPr>
          </a:p>
          <a:p>
            <a:pPr indent="-317500" lvl="0" marL="457200" rtl="0" algn="l">
              <a:spcBef>
                <a:spcPts val="0"/>
              </a:spcBef>
              <a:spcAft>
                <a:spcPts val="0"/>
              </a:spcAft>
              <a:buSzPts val="1400"/>
              <a:buFont typeface="Comic Sans MS"/>
              <a:buChar char="-"/>
            </a:pPr>
            <a:r>
              <a:rPr lang="en">
                <a:latin typeface="Comic Sans MS"/>
                <a:ea typeface="Comic Sans MS"/>
                <a:cs typeface="Comic Sans MS"/>
                <a:sym typeface="Comic Sans MS"/>
              </a:rPr>
              <a:t>Why did colonizers think it was okay to treat other human beings the way they treated Indigenous peoples? How does it make you feel?</a:t>
            </a:r>
            <a:endParaRPr>
              <a:latin typeface="Comic Sans MS"/>
              <a:ea typeface="Comic Sans MS"/>
              <a:cs typeface="Comic Sans MS"/>
              <a:sym typeface="Comic Sans MS"/>
            </a:endParaRPr>
          </a:p>
          <a:p>
            <a:pPr indent="-317500" lvl="0" marL="457200" rtl="0" algn="l">
              <a:spcBef>
                <a:spcPts val="0"/>
              </a:spcBef>
              <a:spcAft>
                <a:spcPts val="0"/>
              </a:spcAft>
              <a:buSzPts val="1400"/>
              <a:buFont typeface="Comic Sans MS"/>
              <a:buChar char="-"/>
            </a:pPr>
            <a:r>
              <a:rPr lang="en">
                <a:latin typeface="Comic Sans MS"/>
                <a:ea typeface="Comic Sans MS"/>
                <a:cs typeface="Comic Sans MS"/>
                <a:sym typeface="Comic Sans MS"/>
              </a:rPr>
              <a:t>What can you do as a young person to make changes to the racism that still exists in Canada?</a:t>
            </a:r>
            <a:endParaRPr>
              <a:latin typeface="Comic Sans MS"/>
              <a:ea typeface="Comic Sans MS"/>
              <a:cs typeface="Comic Sans MS"/>
              <a:sym typeface="Comic Sans MS"/>
            </a:endParaRPr>
          </a:p>
        </p:txBody>
      </p:sp>
      <p:sp>
        <p:nvSpPr>
          <p:cNvPr id="119" name="Google Shape;119;p27"/>
          <p:cNvSpPr txBox="1"/>
          <p:nvPr/>
        </p:nvSpPr>
        <p:spPr>
          <a:xfrm>
            <a:off x="1302445" y="-6216"/>
            <a:ext cx="6539100" cy="552900"/>
          </a:xfrm>
          <a:prstGeom prst="rect">
            <a:avLst/>
          </a:prstGeom>
          <a:noFill/>
          <a:ln>
            <a:noFill/>
          </a:ln>
        </p:spPr>
        <p:txBody>
          <a:bodyPr anchorCtr="0" anchor="ctr" bIns="75575" lIns="75575" spcFirstLastPara="1" rIns="75575" wrap="square" tIns="75575">
            <a:spAutoFit/>
          </a:bodyPr>
          <a:lstStyle/>
          <a:p>
            <a:pPr indent="0" lvl="0" marL="0" rtl="0" algn="ctr">
              <a:spcBef>
                <a:spcPts val="0"/>
              </a:spcBef>
              <a:spcAft>
                <a:spcPts val="0"/>
              </a:spcAft>
              <a:buNone/>
            </a:pPr>
            <a:r>
              <a:rPr lang="en" sz="2600">
                <a:solidFill>
                  <a:schemeClr val="dk1"/>
                </a:solidFill>
              </a:rPr>
              <a:t>The Roots of Racism in Canada</a:t>
            </a:r>
            <a:endParaRPr sz="2600">
              <a:solidFill>
                <a:schemeClr val="dk1"/>
              </a:solidFill>
            </a:endParaRPr>
          </a:p>
        </p:txBody>
      </p:sp>
      <p:pic>
        <p:nvPicPr>
          <p:cNvPr descr="Lesson 9: What is racism and where does it come from?&#10;&#10;Kayla takes her younger brother Nate back in time to show him how racism started in Canada. Learn the history to inform yourself about racism in Canada.&#10;&#10;This video was made in partnership with Sean Muir and his team from the Healthy Aboriginal Network. To view more of their projects please visit: http://thehealthyaboriginal.net&#10;&#10;Cuystwi is a free online youth wellness quest for Indigenous youth ages 13 to 15 in BC. The 24 interactive and video-based lessons in the program cover topics including: celebrating our cultures, identity strengthening, learning about our history as Indigenous people, learning about ways to deal with racism, healthy relationships, learning about what sexuality means and learning about our emotions and ways to self-regulate. &#10;&#10;To contact us email us at: cuystwi@phsa.ca &#10;&#10;Or check out our website at: http://www.indigenousyouthwellness.ca/cuystwi" id="120" name="Google Shape;120;p27" title="The Roots of Racism">
            <a:hlinkClick r:id="rId4"/>
          </p:cNvPr>
          <p:cNvPicPr preferRelativeResize="0"/>
          <p:nvPr/>
        </p:nvPicPr>
        <p:blipFill>
          <a:blip r:embed="rId5">
            <a:alphaModFix/>
          </a:blip>
          <a:stretch>
            <a:fillRect/>
          </a:stretch>
        </p:blipFill>
        <p:spPr>
          <a:xfrm>
            <a:off x="1594888" y="546675"/>
            <a:ext cx="5954225" cy="3349250"/>
          </a:xfrm>
          <a:prstGeom prst="rect">
            <a:avLst/>
          </a:prstGeom>
          <a:noFill/>
          <a:ln cap="flat" cmpd="sng" w="9525">
            <a:solidFill>
              <a:schemeClr val="dk2"/>
            </a:solidFill>
            <a:prstDash val="solid"/>
            <a:round/>
            <a:headEnd len="sm" w="sm" type="none"/>
            <a:tailEnd len="sm" w="sm" type="none"/>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20"/>
                                        </p:tgtEl>
                                        <p:attrNameLst>
                                          <p:attrName>style.visibility</p:attrName>
                                        </p:attrNameLst>
                                      </p:cBhvr>
                                      <p:to>
                                        <p:strVal val="visible"/>
                                      </p:to>
                                    </p:set>
                                    <p:animEffect filter="fade" transition="in">
                                      <p:cBhvr>
                                        <p:cTn dur="1000"/>
                                        <p:tgtEl>
                                          <p:spTgt spid="120"/>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124" name="Shape 124"/>
        <p:cNvGrpSpPr/>
        <p:nvPr/>
      </p:nvGrpSpPr>
      <p:grpSpPr>
        <a:xfrm>
          <a:off x="0" y="0"/>
          <a:ext cx="0" cy="0"/>
          <a:chOff x="0" y="0"/>
          <a:chExt cx="0" cy="0"/>
        </a:xfrm>
      </p:grpSpPr>
      <p:sp>
        <p:nvSpPr>
          <p:cNvPr id="125" name="Google Shape;125;p28"/>
          <p:cNvSpPr txBox="1"/>
          <p:nvPr/>
        </p:nvSpPr>
        <p:spPr>
          <a:xfrm>
            <a:off x="30150" y="3128525"/>
            <a:ext cx="9083700" cy="1959000"/>
          </a:xfrm>
          <a:prstGeom prst="rect">
            <a:avLst/>
          </a:prstGeom>
          <a:noFill/>
          <a:ln>
            <a:noFill/>
          </a:ln>
        </p:spPr>
        <p:txBody>
          <a:bodyPr anchorCtr="0" anchor="ctr" bIns="75575" lIns="75575" spcFirstLastPara="1" rIns="75575" wrap="square" tIns="75575">
            <a:noAutofit/>
          </a:bodyPr>
          <a:lstStyle/>
          <a:p>
            <a:pPr indent="0" lvl="0" marL="0" rtl="0" algn="l">
              <a:spcBef>
                <a:spcPts val="0"/>
              </a:spcBef>
              <a:spcAft>
                <a:spcPts val="0"/>
              </a:spcAft>
              <a:buNone/>
            </a:pPr>
            <a:r>
              <a:rPr lang="en" sz="1300">
                <a:solidFill>
                  <a:schemeClr val="dk1"/>
                </a:solidFill>
                <a:latin typeface="Comic Sans MS"/>
                <a:ea typeface="Comic Sans MS"/>
                <a:cs typeface="Comic Sans MS"/>
                <a:sym typeface="Comic Sans MS"/>
              </a:rPr>
              <a:t>- Watch this video to hear Chief Robert Joseph’s story and the first steps toward reconciliation in Canada.</a:t>
            </a:r>
            <a:endParaRPr sz="1300">
              <a:solidFill>
                <a:schemeClr val="dk1"/>
              </a:solidFill>
              <a:latin typeface="Comic Sans MS"/>
              <a:ea typeface="Comic Sans MS"/>
              <a:cs typeface="Comic Sans MS"/>
              <a:sym typeface="Comic Sans MS"/>
            </a:endParaRPr>
          </a:p>
          <a:p>
            <a:pPr indent="0" lvl="0" marL="0" rtl="0" algn="l">
              <a:spcBef>
                <a:spcPts val="0"/>
              </a:spcBef>
              <a:spcAft>
                <a:spcPts val="0"/>
              </a:spcAft>
              <a:buNone/>
            </a:pPr>
            <a:r>
              <a:rPr lang="en" sz="1300">
                <a:latin typeface="Comic Sans MS"/>
                <a:ea typeface="Comic Sans MS"/>
                <a:cs typeface="Comic Sans MS"/>
                <a:sym typeface="Comic Sans MS"/>
              </a:rPr>
              <a:t> </a:t>
            </a:r>
            <a:endParaRPr sz="1000">
              <a:latin typeface="Comic Sans MS"/>
              <a:ea typeface="Comic Sans MS"/>
              <a:cs typeface="Comic Sans MS"/>
              <a:sym typeface="Comic Sans MS"/>
            </a:endParaRPr>
          </a:p>
          <a:p>
            <a:pPr indent="0" lvl="0" marL="0" rtl="0" algn="l">
              <a:spcBef>
                <a:spcPts val="0"/>
              </a:spcBef>
              <a:spcAft>
                <a:spcPts val="0"/>
              </a:spcAft>
              <a:buNone/>
            </a:pPr>
            <a:r>
              <a:rPr lang="en" sz="1300">
                <a:latin typeface="Comic Sans MS"/>
                <a:ea typeface="Comic Sans MS"/>
                <a:cs typeface="Comic Sans MS"/>
                <a:sym typeface="Comic Sans MS"/>
              </a:rPr>
              <a:t>- Indigenous people of Canada have been marginalized and mistreated for hundreds of years. We need to learn the truth of the history of Canada, understand that Indigenous people are still to this day not treated with equity in Canada, and learn what we can do to help make changes through reconciliation. </a:t>
            </a:r>
            <a:endParaRPr sz="1300">
              <a:latin typeface="Comic Sans MS"/>
              <a:ea typeface="Comic Sans MS"/>
              <a:cs typeface="Comic Sans MS"/>
              <a:sym typeface="Comic Sans MS"/>
            </a:endParaRPr>
          </a:p>
          <a:p>
            <a:pPr indent="0" lvl="0" marL="0" rtl="0" algn="l">
              <a:spcBef>
                <a:spcPts val="0"/>
              </a:spcBef>
              <a:spcAft>
                <a:spcPts val="0"/>
              </a:spcAft>
              <a:buNone/>
            </a:pPr>
            <a:r>
              <a:t/>
            </a:r>
            <a:endParaRPr sz="800">
              <a:latin typeface="Comic Sans MS"/>
              <a:ea typeface="Comic Sans MS"/>
              <a:cs typeface="Comic Sans MS"/>
              <a:sym typeface="Comic Sans MS"/>
            </a:endParaRPr>
          </a:p>
          <a:p>
            <a:pPr indent="0" lvl="0" marL="0" rtl="0" algn="l">
              <a:spcBef>
                <a:spcPts val="0"/>
              </a:spcBef>
              <a:spcAft>
                <a:spcPts val="0"/>
              </a:spcAft>
              <a:buNone/>
            </a:pPr>
            <a:r>
              <a:rPr lang="en">
                <a:latin typeface="Comic Sans MS"/>
                <a:ea typeface="Comic Sans MS"/>
                <a:cs typeface="Comic Sans MS"/>
                <a:sym typeface="Comic Sans MS"/>
              </a:rPr>
              <a:t>As you watch, think about:</a:t>
            </a:r>
            <a:endParaRPr>
              <a:latin typeface="Comic Sans MS"/>
              <a:ea typeface="Comic Sans MS"/>
              <a:cs typeface="Comic Sans MS"/>
              <a:sym typeface="Comic Sans MS"/>
            </a:endParaRPr>
          </a:p>
          <a:p>
            <a:pPr indent="-317500" lvl="0" marL="457200" rtl="0" algn="l">
              <a:spcBef>
                <a:spcPts val="0"/>
              </a:spcBef>
              <a:spcAft>
                <a:spcPts val="0"/>
              </a:spcAft>
              <a:buSzPts val="1400"/>
              <a:buFont typeface="Comic Sans MS"/>
              <a:buChar char="-"/>
            </a:pPr>
            <a:r>
              <a:rPr lang="en">
                <a:latin typeface="Comic Sans MS"/>
                <a:ea typeface="Comic Sans MS"/>
                <a:cs typeface="Comic Sans MS"/>
                <a:sym typeface="Comic Sans MS"/>
              </a:rPr>
              <a:t>Why do you think it’s important to learn the truth of how Indigenous people were treated?</a:t>
            </a:r>
            <a:endParaRPr>
              <a:latin typeface="Comic Sans MS"/>
              <a:ea typeface="Comic Sans MS"/>
              <a:cs typeface="Comic Sans MS"/>
              <a:sym typeface="Comic Sans MS"/>
            </a:endParaRPr>
          </a:p>
          <a:p>
            <a:pPr indent="-317500" lvl="0" marL="457200" rtl="0" algn="l">
              <a:spcBef>
                <a:spcPts val="0"/>
              </a:spcBef>
              <a:spcAft>
                <a:spcPts val="0"/>
              </a:spcAft>
              <a:buSzPts val="1400"/>
              <a:buFont typeface="Comic Sans MS"/>
              <a:buChar char="-"/>
            </a:pPr>
            <a:r>
              <a:rPr lang="en">
                <a:latin typeface="Comic Sans MS"/>
                <a:ea typeface="Comic Sans MS"/>
                <a:cs typeface="Comic Sans MS"/>
                <a:sym typeface="Comic Sans MS"/>
              </a:rPr>
              <a:t>Have you heard of other groups of people in Canada who have been mistreated because of their race, culture, or religion? How did that make you feel?</a:t>
            </a:r>
            <a:endParaRPr>
              <a:latin typeface="Comic Sans MS"/>
              <a:ea typeface="Comic Sans MS"/>
              <a:cs typeface="Comic Sans MS"/>
              <a:sym typeface="Comic Sans MS"/>
            </a:endParaRPr>
          </a:p>
        </p:txBody>
      </p:sp>
      <p:sp>
        <p:nvSpPr>
          <p:cNvPr id="126" name="Google Shape;126;p28"/>
          <p:cNvSpPr txBox="1"/>
          <p:nvPr/>
        </p:nvSpPr>
        <p:spPr>
          <a:xfrm>
            <a:off x="1425000" y="13375"/>
            <a:ext cx="6294000" cy="522000"/>
          </a:xfrm>
          <a:prstGeom prst="rect">
            <a:avLst/>
          </a:prstGeom>
          <a:noFill/>
          <a:ln>
            <a:noFill/>
          </a:ln>
        </p:spPr>
        <p:txBody>
          <a:bodyPr anchorCtr="0" anchor="ctr" bIns="75575" lIns="75575" spcFirstLastPara="1" rIns="75575" wrap="square" tIns="75575">
            <a:spAutoFit/>
          </a:bodyPr>
          <a:lstStyle/>
          <a:p>
            <a:pPr indent="0" lvl="0" marL="457200" rtl="0" algn="l">
              <a:spcBef>
                <a:spcPts val="0"/>
              </a:spcBef>
              <a:spcAft>
                <a:spcPts val="0"/>
              </a:spcAft>
              <a:buNone/>
            </a:pPr>
            <a:r>
              <a:rPr lang="en" sz="2400">
                <a:solidFill>
                  <a:schemeClr val="dk1"/>
                </a:solidFill>
              </a:rPr>
              <a:t>Truth - Chief Robert Joseph’s Experience</a:t>
            </a:r>
            <a:endParaRPr sz="2400">
              <a:solidFill>
                <a:schemeClr val="dk1"/>
              </a:solidFill>
            </a:endParaRPr>
          </a:p>
        </p:txBody>
      </p:sp>
      <p:pic>
        <p:nvPicPr>
          <p:cNvPr descr="Chief Robert Joseph shares his experience as a residential school survivor and the importance of truth and reconciliation in Canada.&#10;&#10;Subscribe: http://bit.ly/CBC-Subscribe&#10;Watch More Shows: http://bit.ly/CBC-MoreShows&#10;&#10;Canada is ... is an online series produced in collaboration with Thought Café showcasing the many facets of Canadian identity. Leading figures in each field explore how their area relates to Canadian culture and capture a part of what it means to be Canadian.&#10;&#10;Subscribe to Thought Café: http://bit.ly/1OhMPQC&#10;Subscribe to CBC: http://bit.ly/CBC-Subscribe&#10;Watch More: https://youtu.be/JtmvtYcCPrM?list=PLJyG4btas2dnUX94V7lE1k9n9X2rH5QF4&#10;&#10;About CBC: &#10;Welcome to the official YouTube channel for CBC, Canada’s public broadcaster. CBC is dedicated to creating content with original voices that inspire and entertain. Watch sneak peeks and trailers, behind the scenes footage, original web series, digital-exclusives and more.&#10;&#10;Connect with CBC Online:&#10;Twitter: http://bit.ly/CBC-Twitter&#10;Facebook: http://bit.ly/CBC-Facebook&#10;Instagram: http://bit.ly/CBC-Instagram&#10;&#10;Namwayut: we are all one. Truth and reconciliation in Canada&#10;http://youtube.com/user/cbctv" id="127" name="Google Shape;127;p28" title="Namwayut: we are all one. Truth and reconciliation in Canada | Canada is ...">
            <a:hlinkClick r:id="rId4"/>
          </p:cNvPr>
          <p:cNvPicPr preferRelativeResize="0"/>
          <p:nvPr/>
        </p:nvPicPr>
        <p:blipFill>
          <a:blip r:embed="rId5">
            <a:alphaModFix/>
          </a:blip>
          <a:stretch>
            <a:fillRect/>
          </a:stretch>
        </p:blipFill>
        <p:spPr>
          <a:xfrm>
            <a:off x="2275362" y="499925"/>
            <a:ext cx="4593275" cy="2583700"/>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27"/>
                                        </p:tgtEl>
                                        <p:attrNameLst>
                                          <p:attrName>style.visibility</p:attrName>
                                        </p:attrNameLst>
                                      </p:cBhvr>
                                      <p:to>
                                        <p:strVal val="visible"/>
                                      </p:to>
                                    </p:set>
                                    <p:animEffect filter="fade" transition="in">
                                      <p:cBhvr>
                                        <p:cTn dur="1000"/>
                                        <p:tgtEl>
                                          <p:spTgt spid="127"/>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131" name="Shape 131"/>
        <p:cNvGrpSpPr/>
        <p:nvPr/>
      </p:nvGrpSpPr>
      <p:grpSpPr>
        <a:xfrm>
          <a:off x="0" y="0"/>
          <a:ext cx="0" cy="0"/>
          <a:chOff x="0" y="0"/>
          <a:chExt cx="0" cy="0"/>
        </a:xfrm>
      </p:grpSpPr>
      <p:sp>
        <p:nvSpPr>
          <p:cNvPr id="132" name="Google Shape;132;p29"/>
          <p:cNvSpPr txBox="1"/>
          <p:nvPr/>
        </p:nvSpPr>
        <p:spPr>
          <a:xfrm>
            <a:off x="30136" y="3699718"/>
            <a:ext cx="9083700" cy="372000"/>
          </a:xfrm>
          <a:prstGeom prst="rect">
            <a:avLst/>
          </a:prstGeom>
          <a:noFill/>
          <a:ln>
            <a:noFill/>
          </a:ln>
        </p:spPr>
        <p:txBody>
          <a:bodyPr anchorCtr="0" anchor="ctr" bIns="75575" lIns="75575" spcFirstLastPara="1" rIns="75575" wrap="square" tIns="75575">
            <a:spAutoFit/>
          </a:bodyPr>
          <a:lstStyle/>
          <a:p>
            <a:pPr indent="0" lvl="0" marL="0" rtl="0" algn="l">
              <a:spcBef>
                <a:spcPts val="0"/>
              </a:spcBef>
              <a:spcAft>
                <a:spcPts val="0"/>
              </a:spcAft>
              <a:buNone/>
            </a:pPr>
            <a:r>
              <a:t/>
            </a:r>
            <a:endParaRPr sz="200">
              <a:latin typeface="Comic Sans MS"/>
              <a:ea typeface="Comic Sans MS"/>
              <a:cs typeface="Comic Sans MS"/>
              <a:sym typeface="Comic Sans MS"/>
            </a:endParaRPr>
          </a:p>
          <a:p>
            <a:pPr indent="0" lvl="0" marL="0" rtl="0" algn="l">
              <a:spcBef>
                <a:spcPts val="0"/>
              </a:spcBef>
              <a:spcAft>
                <a:spcPts val="0"/>
              </a:spcAft>
              <a:buNone/>
            </a:pPr>
            <a:r>
              <a:t/>
            </a:r>
            <a:endParaRPr sz="1200">
              <a:latin typeface="Comic Sans MS"/>
              <a:ea typeface="Comic Sans MS"/>
              <a:cs typeface="Comic Sans MS"/>
              <a:sym typeface="Comic Sans MS"/>
            </a:endParaRPr>
          </a:p>
        </p:txBody>
      </p:sp>
      <p:sp>
        <p:nvSpPr>
          <p:cNvPr id="133" name="Google Shape;133;p29"/>
          <p:cNvSpPr txBox="1"/>
          <p:nvPr/>
        </p:nvSpPr>
        <p:spPr>
          <a:xfrm>
            <a:off x="2303318" y="80967"/>
            <a:ext cx="4537500" cy="397200"/>
          </a:xfrm>
          <a:prstGeom prst="rect">
            <a:avLst/>
          </a:prstGeom>
          <a:noFill/>
          <a:ln>
            <a:noFill/>
          </a:ln>
        </p:spPr>
        <p:txBody>
          <a:bodyPr anchorCtr="0" anchor="ctr" bIns="75575" lIns="75575" spcFirstLastPara="1" rIns="75575" wrap="square" tIns="75575">
            <a:noAutofit/>
          </a:bodyPr>
          <a:lstStyle/>
          <a:p>
            <a:pPr indent="0" lvl="0" marL="0" rtl="0" algn="ctr">
              <a:spcBef>
                <a:spcPts val="0"/>
              </a:spcBef>
              <a:spcAft>
                <a:spcPts val="0"/>
              </a:spcAft>
              <a:buNone/>
            </a:pPr>
            <a:r>
              <a:rPr lang="en" sz="3000">
                <a:latin typeface="Comic Sans MS"/>
                <a:ea typeface="Comic Sans MS"/>
                <a:cs typeface="Comic Sans MS"/>
                <a:sym typeface="Comic Sans MS"/>
              </a:rPr>
              <a:t>Reflect &amp; Respond</a:t>
            </a:r>
            <a:endParaRPr sz="2800">
              <a:latin typeface="Comic Sans MS"/>
              <a:ea typeface="Comic Sans MS"/>
              <a:cs typeface="Comic Sans MS"/>
              <a:sym typeface="Comic Sans MS"/>
            </a:endParaRPr>
          </a:p>
        </p:txBody>
      </p:sp>
      <p:sp>
        <p:nvSpPr>
          <p:cNvPr id="134" name="Google Shape;134;p29"/>
          <p:cNvSpPr txBox="1"/>
          <p:nvPr/>
        </p:nvSpPr>
        <p:spPr>
          <a:xfrm>
            <a:off x="166575" y="3611650"/>
            <a:ext cx="8811000" cy="1477500"/>
          </a:xfrm>
          <a:prstGeom prst="rect">
            <a:avLst/>
          </a:prstGeom>
          <a:noFill/>
          <a:ln>
            <a:noFill/>
          </a:ln>
        </p:spPr>
        <p:txBody>
          <a:bodyPr anchorCtr="0" anchor="t" bIns="91425" lIns="91425" spcFirstLastPara="1" rIns="91425" wrap="square" tIns="91425">
            <a:spAutoFit/>
          </a:bodyPr>
          <a:lstStyle/>
          <a:p>
            <a:pPr indent="-317500" lvl="0" marL="457200" rtl="0" algn="l">
              <a:spcBef>
                <a:spcPts val="0"/>
              </a:spcBef>
              <a:spcAft>
                <a:spcPts val="0"/>
              </a:spcAft>
              <a:buSzPts val="1400"/>
              <a:buChar char="-"/>
            </a:pPr>
            <a:r>
              <a:rPr lang="en"/>
              <a:t>Take a moment to think about the videos you just viewed and the questions asked on the last two slides.</a:t>
            </a:r>
            <a:endParaRPr/>
          </a:p>
          <a:p>
            <a:pPr indent="-317500" lvl="0" marL="457200" rtl="0" algn="l">
              <a:spcBef>
                <a:spcPts val="0"/>
              </a:spcBef>
              <a:spcAft>
                <a:spcPts val="0"/>
              </a:spcAft>
              <a:buSzPts val="1400"/>
              <a:buChar char="-"/>
            </a:pPr>
            <a:r>
              <a:rPr lang="en"/>
              <a:t>Click on the image of the Padlet screen above. It will take you to a Padlet where you can share what you’ve learned or what you still wonder about the history of racism and Indigenous people in Canada. (Click on the plus sign below the question you want to respond to and type in your answer.)</a:t>
            </a:r>
            <a:endParaRPr/>
          </a:p>
          <a:p>
            <a:pPr indent="-317500" lvl="0" marL="457200" rtl="0" algn="l">
              <a:spcBef>
                <a:spcPts val="0"/>
              </a:spcBef>
              <a:spcAft>
                <a:spcPts val="0"/>
              </a:spcAft>
              <a:buSzPts val="1400"/>
              <a:buChar char="-"/>
            </a:pPr>
            <a:r>
              <a:rPr lang="en"/>
              <a:t>Remember to be respectful in your choice of words.</a:t>
            </a:r>
            <a:endParaRPr/>
          </a:p>
        </p:txBody>
      </p:sp>
      <p:pic>
        <p:nvPicPr>
          <p:cNvPr id="135" name="Google Shape;135;p29">
            <a:hlinkClick r:id="rId4"/>
          </p:cNvPr>
          <p:cNvPicPr preferRelativeResize="0"/>
          <p:nvPr/>
        </p:nvPicPr>
        <p:blipFill>
          <a:blip r:embed="rId5">
            <a:alphaModFix/>
          </a:blip>
          <a:stretch>
            <a:fillRect/>
          </a:stretch>
        </p:blipFill>
        <p:spPr>
          <a:xfrm>
            <a:off x="2121363" y="630567"/>
            <a:ext cx="4901425" cy="2828683"/>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139" name="Shape 139"/>
        <p:cNvGrpSpPr/>
        <p:nvPr/>
      </p:nvGrpSpPr>
      <p:grpSpPr>
        <a:xfrm>
          <a:off x="0" y="0"/>
          <a:ext cx="0" cy="0"/>
          <a:chOff x="0" y="0"/>
          <a:chExt cx="0" cy="0"/>
        </a:xfrm>
      </p:grpSpPr>
      <p:sp>
        <p:nvSpPr>
          <p:cNvPr id="140" name="Google Shape;140;p30"/>
          <p:cNvSpPr txBox="1"/>
          <p:nvPr/>
        </p:nvSpPr>
        <p:spPr>
          <a:xfrm>
            <a:off x="121775" y="3748050"/>
            <a:ext cx="9083700" cy="1395600"/>
          </a:xfrm>
          <a:prstGeom prst="rect">
            <a:avLst/>
          </a:prstGeom>
          <a:noFill/>
          <a:ln>
            <a:noFill/>
          </a:ln>
        </p:spPr>
        <p:txBody>
          <a:bodyPr anchorCtr="0" anchor="t" bIns="75575" lIns="75575" spcFirstLastPara="1" rIns="75575" wrap="square" tIns="75575">
            <a:noAutofit/>
          </a:bodyPr>
          <a:lstStyle/>
          <a:p>
            <a:pPr indent="-304800" lvl="0" marL="457200" rtl="0" algn="l">
              <a:spcBef>
                <a:spcPts val="0"/>
              </a:spcBef>
              <a:spcAft>
                <a:spcPts val="0"/>
              </a:spcAft>
              <a:buSzPts val="1200"/>
              <a:buFont typeface="Comic Sans MS"/>
              <a:buChar char="-"/>
            </a:pPr>
            <a:r>
              <a:rPr lang="en" sz="1200">
                <a:latin typeface="Comic Sans MS"/>
                <a:ea typeface="Comic Sans MS"/>
                <a:cs typeface="Comic Sans MS"/>
                <a:sym typeface="Comic Sans MS"/>
              </a:rPr>
              <a:t>Watch the video on this slide and pay attention to the </a:t>
            </a:r>
            <a:r>
              <a:rPr lang="en" sz="1200">
                <a:latin typeface="Comic Sans MS"/>
                <a:ea typeface="Comic Sans MS"/>
                <a:cs typeface="Comic Sans MS"/>
                <a:sym typeface="Comic Sans MS"/>
              </a:rPr>
              <a:t>meaning</a:t>
            </a:r>
            <a:r>
              <a:rPr lang="en" sz="1200">
                <a:latin typeface="Comic Sans MS"/>
                <a:ea typeface="Comic Sans MS"/>
                <a:cs typeface="Comic Sans MS"/>
                <a:sym typeface="Comic Sans MS"/>
              </a:rPr>
              <a:t> of reconciliation and the </a:t>
            </a:r>
            <a:r>
              <a:rPr lang="en" sz="1200" u="sng">
                <a:solidFill>
                  <a:schemeClr val="hlink"/>
                </a:solidFill>
                <a:latin typeface="Comic Sans MS"/>
                <a:ea typeface="Comic Sans MS"/>
                <a:cs typeface="Comic Sans MS"/>
                <a:sym typeface="Comic Sans MS"/>
                <a:hlinkClick r:id="rId4"/>
              </a:rPr>
              <a:t>calls to action</a:t>
            </a:r>
            <a:r>
              <a:rPr lang="en" sz="1200">
                <a:latin typeface="Comic Sans MS"/>
                <a:ea typeface="Comic Sans MS"/>
                <a:cs typeface="Comic Sans MS"/>
                <a:sym typeface="Comic Sans MS"/>
              </a:rPr>
              <a:t> (found here).</a:t>
            </a:r>
            <a:endParaRPr sz="1200">
              <a:latin typeface="Comic Sans MS"/>
              <a:ea typeface="Comic Sans MS"/>
              <a:cs typeface="Comic Sans MS"/>
              <a:sym typeface="Comic Sans MS"/>
            </a:endParaRPr>
          </a:p>
          <a:p>
            <a:pPr indent="0" lvl="0" marL="0" rtl="0" algn="l">
              <a:spcBef>
                <a:spcPts val="0"/>
              </a:spcBef>
              <a:spcAft>
                <a:spcPts val="0"/>
              </a:spcAft>
              <a:buNone/>
            </a:pPr>
            <a:r>
              <a:t/>
            </a:r>
            <a:endParaRPr sz="1100">
              <a:latin typeface="Comic Sans MS"/>
              <a:ea typeface="Comic Sans MS"/>
              <a:cs typeface="Comic Sans MS"/>
              <a:sym typeface="Comic Sans MS"/>
            </a:endParaRPr>
          </a:p>
          <a:p>
            <a:pPr indent="0" lvl="0" marL="0" rtl="0" algn="l">
              <a:spcBef>
                <a:spcPts val="0"/>
              </a:spcBef>
              <a:spcAft>
                <a:spcPts val="0"/>
              </a:spcAft>
              <a:buNone/>
            </a:pPr>
            <a:r>
              <a:rPr lang="en">
                <a:latin typeface="Comic Sans MS"/>
                <a:ea typeface="Comic Sans MS"/>
                <a:cs typeface="Comic Sans MS"/>
                <a:sym typeface="Comic Sans MS"/>
              </a:rPr>
              <a:t>While you watch, think about:</a:t>
            </a:r>
            <a:endParaRPr>
              <a:latin typeface="Comic Sans MS"/>
              <a:ea typeface="Comic Sans MS"/>
              <a:cs typeface="Comic Sans MS"/>
              <a:sym typeface="Comic Sans MS"/>
            </a:endParaRPr>
          </a:p>
          <a:p>
            <a:pPr indent="-317500" lvl="0" marL="457200" rtl="0" algn="l">
              <a:spcBef>
                <a:spcPts val="0"/>
              </a:spcBef>
              <a:spcAft>
                <a:spcPts val="0"/>
              </a:spcAft>
              <a:buSzPts val="1400"/>
              <a:buFont typeface="Comic Sans MS"/>
              <a:buChar char="-"/>
            </a:pPr>
            <a:r>
              <a:rPr lang="en">
                <a:latin typeface="Comic Sans MS"/>
                <a:ea typeface="Comic Sans MS"/>
                <a:cs typeface="Comic Sans MS"/>
                <a:sym typeface="Comic Sans MS"/>
              </a:rPr>
              <a:t>What are the calls to action &amp; have they all been addressed, or does more still need to be done?</a:t>
            </a:r>
            <a:endParaRPr>
              <a:latin typeface="Comic Sans MS"/>
              <a:ea typeface="Comic Sans MS"/>
              <a:cs typeface="Comic Sans MS"/>
              <a:sym typeface="Comic Sans MS"/>
            </a:endParaRPr>
          </a:p>
          <a:p>
            <a:pPr indent="-317500" lvl="0" marL="457200" rtl="0" algn="l">
              <a:spcBef>
                <a:spcPts val="0"/>
              </a:spcBef>
              <a:spcAft>
                <a:spcPts val="0"/>
              </a:spcAft>
              <a:buSzPts val="1400"/>
              <a:buFont typeface="Comic Sans MS"/>
              <a:buChar char="-"/>
            </a:pPr>
            <a:r>
              <a:rPr lang="en">
                <a:latin typeface="Comic Sans MS"/>
                <a:ea typeface="Comic Sans MS"/>
                <a:cs typeface="Comic Sans MS"/>
                <a:sym typeface="Comic Sans MS"/>
              </a:rPr>
              <a:t>What are some ways that are mentioned that you can make a difference? What are some ideas of your own?</a:t>
            </a:r>
            <a:endParaRPr>
              <a:latin typeface="Comic Sans MS"/>
              <a:ea typeface="Comic Sans MS"/>
              <a:cs typeface="Comic Sans MS"/>
              <a:sym typeface="Comic Sans MS"/>
            </a:endParaRPr>
          </a:p>
        </p:txBody>
      </p:sp>
      <p:sp>
        <p:nvSpPr>
          <p:cNvPr id="141" name="Google Shape;141;p30"/>
          <p:cNvSpPr txBox="1"/>
          <p:nvPr/>
        </p:nvSpPr>
        <p:spPr>
          <a:xfrm>
            <a:off x="2303318" y="-62847"/>
            <a:ext cx="4537500" cy="660600"/>
          </a:xfrm>
          <a:prstGeom prst="rect">
            <a:avLst/>
          </a:prstGeom>
          <a:noFill/>
          <a:ln>
            <a:noFill/>
          </a:ln>
        </p:spPr>
        <p:txBody>
          <a:bodyPr anchorCtr="0" anchor="ctr" bIns="75575" lIns="75575" spcFirstLastPara="1" rIns="75575" wrap="square" tIns="75575">
            <a:spAutoFit/>
          </a:bodyPr>
          <a:lstStyle/>
          <a:p>
            <a:pPr indent="0" lvl="0" marL="0" rtl="0" algn="ctr">
              <a:spcBef>
                <a:spcPts val="0"/>
              </a:spcBef>
              <a:spcAft>
                <a:spcPts val="0"/>
              </a:spcAft>
              <a:buNone/>
            </a:pPr>
            <a:r>
              <a:rPr lang="en" sz="3300">
                <a:solidFill>
                  <a:schemeClr val="dk1"/>
                </a:solidFill>
              </a:rPr>
              <a:t>What is Reconciliation?</a:t>
            </a:r>
            <a:endParaRPr sz="3300">
              <a:solidFill>
                <a:schemeClr val="dk1"/>
              </a:solidFill>
            </a:endParaRPr>
          </a:p>
        </p:txBody>
      </p:sp>
      <p:pic>
        <p:nvPicPr>
          <p:cNvPr descr="Have you heard the word reconciliation before? &#10;&#10;It comes up a lot around Orange Shirt Day, which is marked every year in Canada on Sept. 30 as a day to raise awareness about the horror faced by Indigenous people who were forced to attend Canadian residential schools.&#10;&#10;In 2021, Canada announced that Sept. 30 would officially be called the National Day for Truth and Reconciliation and federal workers would be given the day off in order to acknowledge that history.&#10;&#10;But back to the word reconciliation. What does it even mean? &#10;&#10;Maybe you’ve tried to Google it. Here’s what comes up: To reconcile or restore friendly relations. In this case, the goal of reconciliation is to heal the relationship between Indigenous and non-Indigenous people in Canada.&#10;&#10;What does that look like? Click play to watch CBC Kids News contributor Isabel DeRoy Olson explain:&#10;&#10;The history of reconciliation.&#10;The two groups involved in making the process work.&#10;A brief explanation of the Truth and Reconciliation Commission. &#10;An overview of the commission’s 94 calls to action.&#10;What you can do to make a difference. &#10;&#10;CBC Kids News is a website for kids, covering the information you want to know. Real Kids. Real News. Check it out at CBCKidsNews.ca.&#10;&#10;https://www.cbc.ca/kidsnews/post/watch-what-does-reconciliation-mean&#10;&#10;Follow us:&#10;Instagram - https://www.instagram.com/cbckidsnews/&#10;Twitter - https://twitter.com/CBCKidsNews&#10;&#10;#Reconciliation #Indigenous" id="142" name="Google Shape;142;p30" title="What is reconciliation? | CBC Kids News">
            <a:hlinkClick r:id="rId5"/>
          </p:cNvPr>
          <p:cNvPicPr preferRelativeResize="0"/>
          <p:nvPr/>
        </p:nvPicPr>
        <p:blipFill>
          <a:blip r:embed="rId6">
            <a:alphaModFix/>
          </a:blip>
          <a:stretch>
            <a:fillRect/>
          </a:stretch>
        </p:blipFill>
        <p:spPr>
          <a:xfrm>
            <a:off x="1839475" y="597747"/>
            <a:ext cx="5465050" cy="3074100"/>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42"/>
                                        </p:tgtEl>
                                        <p:attrNameLst>
                                          <p:attrName>style.visibility</p:attrName>
                                        </p:attrNameLst>
                                      </p:cBhvr>
                                      <p:to>
                                        <p:strVal val="visible"/>
                                      </p:to>
                                    </p:set>
                                    <p:animEffect filter="fade" transition="in">
                                      <p:cBhvr>
                                        <p:cTn dur="1000"/>
                                        <p:tgtEl>
                                          <p:spTgt spid="142"/>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146" name="Shape 146"/>
        <p:cNvGrpSpPr/>
        <p:nvPr/>
      </p:nvGrpSpPr>
      <p:grpSpPr>
        <a:xfrm>
          <a:off x="0" y="0"/>
          <a:ext cx="0" cy="0"/>
          <a:chOff x="0" y="0"/>
          <a:chExt cx="0" cy="0"/>
        </a:xfrm>
      </p:grpSpPr>
      <p:sp>
        <p:nvSpPr>
          <p:cNvPr id="147" name="Google Shape;147;p31"/>
          <p:cNvSpPr txBox="1"/>
          <p:nvPr/>
        </p:nvSpPr>
        <p:spPr>
          <a:xfrm>
            <a:off x="2234864" y="-5344"/>
            <a:ext cx="4812900" cy="458400"/>
          </a:xfrm>
          <a:prstGeom prst="rect">
            <a:avLst/>
          </a:prstGeom>
          <a:noFill/>
          <a:ln>
            <a:noFill/>
          </a:ln>
        </p:spPr>
        <p:txBody>
          <a:bodyPr anchorCtr="0" anchor="ctr" bIns="75575" lIns="75575" spcFirstLastPara="1" rIns="75575" wrap="square" tIns="75575">
            <a:noAutofit/>
          </a:bodyPr>
          <a:lstStyle/>
          <a:p>
            <a:pPr indent="0" lvl="0" marL="0" rtl="0" algn="ctr">
              <a:spcBef>
                <a:spcPts val="0"/>
              </a:spcBef>
              <a:spcAft>
                <a:spcPts val="0"/>
              </a:spcAft>
              <a:buNone/>
            </a:pPr>
            <a:r>
              <a:t/>
            </a:r>
            <a:endParaRPr sz="2700">
              <a:latin typeface="Comic Sans MS"/>
              <a:ea typeface="Comic Sans MS"/>
              <a:cs typeface="Comic Sans MS"/>
              <a:sym typeface="Comic Sans MS"/>
            </a:endParaRPr>
          </a:p>
        </p:txBody>
      </p:sp>
      <p:sp>
        <p:nvSpPr>
          <p:cNvPr id="148" name="Google Shape;148;p31"/>
          <p:cNvSpPr txBox="1"/>
          <p:nvPr/>
        </p:nvSpPr>
        <p:spPr>
          <a:xfrm>
            <a:off x="88934" y="3889897"/>
            <a:ext cx="9083700" cy="1199400"/>
          </a:xfrm>
          <a:prstGeom prst="rect">
            <a:avLst/>
          </a:prstGeom>
          <a:noFill/>
          <a:ln>
            <a:noFill/>
          </a:ln>
        </p:spPr>
        <p:txBody>
          <a:bodyPr anchorCtr="0" anchor="ctr" bIns="75575" lIns="75575" spcFirstLastPara="1" rIns="75575" wrap="square" tIns="75575">
            <a:spAutoFit/>
          </a:bodyPr>
          <a:lstStyle/>
          <a:p>
            <a:pPr indent="0" lvl="0" marL="0" rtl="0" algn="l">
              <a:spcBef>
                <a:spcPts val="0"/>
              </a:spcBef>
              <a:spcAft>
                <a:spcPts val="0"/>
              </a:spcAft>
              <a:buNone/>
            </a:pPr>
            <a:r>
              <a:rPr lang="en" sz="1200">
                <a:latin typeface="Comic Sans MS"/>
                <a:ea typeface="Comic Sans MS"/>
                <a:cs typeface="Comic Sans MS"/>
                <a:sym typeface="Comic Sans MS"/>
              </a:rPr>
              <a:t>This is a Stop and Talk slide. Your teacher will help you find a partner. Sit facing your partner and take turns talking about the topics above. </a:t>
            </a:r>
            <a:endParaRPr sz="1200">
              <a:latin typeface="Comic Sans MS"/>
              <a:ea typeface="Comic Sans MS"/>
              <a:cs typeface="Comic Sans MS"/>
              <a:sym typeface="Comic Sans MS"/>
            </a:endParaRPr>
          </a:p>
          <a:p>
            <a:pPr indent="0" lvl="0" marL="0" rtl="0" algn="l">
              <a:spcBef>
                <a:spcPts val="0"/>
              </a:spcBef>
              <a:spcAft>
                <a:spcPts val="0"/>
              </a:spcAft>
              <a:buNone/>
            </a:pPr>
            <a:r>
              <a:t/>
            </a:r>
            <a:endParaRPr sz="800">
              <a:latin typeface="Comic Sans MS"/>
              <a:ea typeface="Comic Sans MS"/>
              <a:cs typeface="Comic Sans MS"/>
              <a:sym typeface="Comic Sans MS"/>
            </a:endParaRPr>
          </a:p>
          <a:p>
            <a:pPr indent="-304800" lvl="0" marL="457200" rtl="0" algn="l">
              <a:spcBef>
                <a:spcPts val="0"/>
              </a:spcBef>
              <a:spcAft>
                <a:spcPts val="0"/>
              </a:spcAft>
              <a:buSzPts val="1200"/>
              <a:buFont typeface="Comic Sans MS"/>
              <a:buChar char="-"/>
            </a:pPr>
            <a:r>
              <a:rPr lang="en" sz="1200">
                <a:latin typeface="Comic Sans MS"/>
                <a:ea typeface="Comic Sans MS"/>
                <a:cs typeface="Comic Sans MS"/>
                <a:sym typeface="Comic Sans MS"/>
              </a:rPr>
              <a:t>Be respectful and polite.</a:t>
            </a:r>
            <a:endParaRPr sz="1200">
              <a:latin typeface="Comic Sans MS"/>
              <a:ea typeface="Comic Sans MS"/>
              <a:cs typeface="Comic Sans MS"/>
              <a:sym typeface="Comic Sans MS"/>
            </a:endParaRPr>
          </a:p>
          <a:p>
            <a:pPr indent="-304800" lvl="0" marL="457200" rtl="0" algn="l">
              <a:spcBef>
                <a:spcPts val="0"/>
              </a:spcBef>
              <a:spcAft>
                <a:spcPts val="0"/>
              </a:spcAft>
              <a:buSzPts val="1200"/>
              <a:buFont typeface="Comic Sans MS"/>
              <a:buChar char="-"/>
            </a:pPr>
            <a:r>
              <a:rPr lang="en" sz="1200">
                <a:latin typeface="Comic Sans MS"/>
                <a:ea typeface="Comic Sans MS"/>
                <a:cs typeface="Comic Sans MS"/>
                <a:sym typeface="Comic Sans MS"/>
              </a:rPr>
              <a:t>Give examples from the videos you watched today to </a:t>
            </a:r>
            <a:r>
              <a:rPr lang="en" sz="1200">
                <a:latin typeface="Comic Sans MS"/>
                <a:ea typeface="Comic Sans MS"/>
                <a:cs typeface="Comic Sans MS"/>
                <a:sym typeface="Comic Sans MS"/>
              </a:rPr>
              <a:t>support</a:t>
            </a:r>
            <a:r>
              <a:rPr lang="en" sz="1200">
                <a:latin typeface="Comic Sans MS"/>
                <a:ea typeface="Comic Sans MS"/>
                <a:cs typeface="Comic Sans MS"/>
                <a:sym typeface="Comic Sans MS"/>
              </a:rPr>
              <a:t> your answers.</a:t>
            </a:r>
            <a:endParaRPr sz="1100">
              <a:solidFill>
                <a:schemeClr val="dk1"/>
              </a:solidFill>
              <a:latin typeface="Comic Sans MS"/>
              <a:ea typeface="Comic Sans MS"/>
              <a:cs typeface="Comic Sans MS"/>
              <a:sym typeface="Comic Sans MS"/>
            </a:endParaRPr>
          </a:p>
          <a:p>
            <a:pPr indent="-304800" lvl="0" marL="457200" rtl="0" algn="l">
              <a:spcBef>
                <a:spcPts val="0"/>
              </a:spcBef>
              <a:spcAft>
                <a:spcPts val="0"/>
              </a:spcAft>
              <a:buClr>
                <a:schemeClr val="dk1"/>
              </a:buClr>
              <a:buSzPts val="1200"/>
              <a:buFont typeface="Comic Sans MS"/>
              <a:buChar char="-"/>
            </a:pPr>
            <a:r>
              <a:rPr lang="en" sz="1200">
                <a:solidFill>
                  <a:schemeClr val="dk1"/>
                </a:solidFill>
                <a:latin typeface="Comic Sans MS"/>
                <a:ea typeface="Comic Sans MS"/>
                <a:cs typeface="Comic Sans MS"/>
                <a:sym typeface="Comic Sans MS"/>
              </a:rPr>
              <a:t>Ask questions if you need more information to understand your partner’s idea (eg. “Can you tell me more about that?”)</a:t>
            </a:r>
            <a:endParaRPr sz="1200">
              <a:solidFill>
                <a:schemeClr val="dk1"/>
              </a:solidFill>
              <a:latin typeface="Comic Sans MS"/>
              <a:ea typeface="Comic Sans MS"/>
              <a:cs typeface="Comic Sans MS"/>
              <a:sym typeface="Comic Sans MS"/>
            </a:endParaRPr>
          </a:p>
        </p:txBody>
      </p:sp>
      <p:sp>
        <p:nvSpPr>
          <p:cNvPr id="149" name="Google Shape;149;p31"/>
          <p:cNvSpPr/>
          <p:nvPr/>
        </p:nvSpPr>
        <p:spPr>
          <a:xfrm>
            <a:off x="183750" y="157900"/>
            <a:ext cx="8776500" cy="3732000"/>
          </a:xfrm>
          <a:prstGeom prst="roundRect">
            <a:avLst>
              <a:gd fmla="val 16667" name="adj"/>
            </a:avLst>
          </a:prstGeom>
          <a:solidFill>
            <a:schemeClr val="lt2"/>
          </a:solidFill>
          <a:ln cap="flat" cmpd="sng" w="9525">
            <a:solidFill>
              <a:schemeClr val="dk2"/>
            </a:solidFill>
            <a:prstDash val="solid"/>
            <a:round/>
            <a:headEnd len="sm" w="sm" type="none"/>
            <a:tailEnd len="sm" w="sm" type="none"/>
          </a:ln>
        </p:spPr>
        <p:txBody>
          <a:bodyPr anchorCtr="0" anchor="t" bIns="75575" lIns="75575" spcFirstLastPara="1" rIns="75575" wrap="square" tIns="75575">
            <a:noAutofit/>
          </a:bodyPr>
          <a:lstStyle/>
          <a:p>
            <a:pPr indent="0" lvl="0" marL="0" rtl="0" algn="ctr">
              <a:spcBef>
                <a:spcPts val="0"/>
              </a:spcBef>
              <a:spcAft>
                <a:spcPts val="0"/>
              </a:spcAft>
              <a:buNone/>
            </a:pPr>
            <a:r>
              <a:rPr lang="en" sz="2600" u="sng">
                <a:latin typeface="Comic Sans MS"/>
                <a:ea typeface="Comic Sans MS"/>
                <a:cs typeface="Comic Sans MS"/>
                <a:sym typeface="Comic Sans MS"/>
              </a:rPr>
              <a:t>Stop &amp; Talk About It</a:t>
            </a:r>
            <a:r>
              <a:rPr lang="en" sz="2600" u="sng">
                <a:latin typeface="Comic Sans MS"/>
                <a:ea typeface="Comic Sans MS"/>
                <a:cs typeface="Comic Sans MS"/>
                <a:sym typeface="Comic Sans MS"/>
              </a:rPr>
              <a:t>:</a:t>
            </a:r>
            <a:endParaRPr sz="2600" u="sng">
              <a:latin typeface="Comic Sans MS"/>
              <a:ea typeface="Comic Sans MS"/>
              <a:cs typeface="Comic Sans MS"/>
              <a:sym typeface="Comic Sans MS"/>
            </a:endParaRPr>
          </a:p>
          <a:p>
            <a:pPr indent="0" lvl="0" marL="0" rtl="0" algn="l">
              <a:spcBef>
                <a:spcPts val="0"/>
              </a:spcBef>
              <a:spcAft>
                <a:spcPts val="0"/>
              </a:spcAft>
              <a:buNone/>
            </a:pPr>
            <a:r>
              <a:t/>
            </a:r>
            <a:endParaRPr sz="1500">
              <a:latin typeface="Comic Sans MS"/>
              <a:ea typeface="Comic Sans MS"/>
              <a:cs typeface="Comic Sans MS"/>
              <a:sym typeface="Comic Sans MS"/>
            </a:endParaRPr>
          </a:p>
          <a:p>
            <a:pPr indent="-304800" lvl="0" marL="381000" rtl="0" algn="l">
              <a:spcBef>
                <a:spcPts val="0"/>
              </a:spcBef>
              <a:spcAft>
                <a:spcPts val="0"/>
              </a:spcAft>
              <a:buSzPts val="1800"/>
              <a:buFont typeface="Comic Sans MS"/>
              <a:buChar char="-"/>
            </a:pPr>
            <a:r>
              <a:rPr lang="en" sz="1800">
                <a:latin typeface="Comic Sans MS"/>
                <a:ea typeface="Comic Sans MS"/>
                <a:cs typeface="Comic Sans MS"/>
                <a:sym typeface="Comic Sans MS"/>
              </a:rPr>
              <a:t>Tell your partner what you learned about the history of racism in Canada.</a:t>
            </a:r>
            <a:endParaRPr sz="1800">
              <a:latin typeface="Comic Sans MS"/>
              <a:ea typeface="Comic Sans MS"/>
              <a:cs typeface="Comic Sans MS"/>
              <a:sym typeface="Comic Sans MS"/>
            </a:endParaRPr>
          </a:p>
          <a:p>
            <a:pPr indent="0" lvl="0" marL="381000" rtl="0" algn="l">
              <a:spcBef>
                <a:spcPts val="0"/>
              </a:spcBef>
              <a:spcAft>
                <a:spcPts val="0"/>
              </a:spcAft>
              <a:buNone/>
            </a:pPr>
            <a:r>
              <a:t/>
            </a:r>
            <a:endParaRPr sz="1100">
              <a:latin typeface="Comic Sans MS"/>
              <a:ea typeface="Comic Sans MS"/>
              <a:cs typeface="Comic Sans MS"/>
              <a:sym typeface="Comic Sans MS"/>
            </a:endParaRPr>
          </a:p>
          <a:p>
            <a:pPr indent="-304800" lvl="0" marL="381000" rtl="0" algn="l">
              <a:spcBef>
                <a:spcPts val="0"/>
              </a:spcBef>
              <a:spcAft>
                <a:spcPts val="0"/>
              </a:spcAft>
              <a:buSzPts val="1800"/>
              <a:buFont typeface="Comic Sans MS"/>
              <a:buChar char="-"/>
            </a:pPr>
            <a:r>
              <a:rPr lang="en" sz="1800">
                <a:latin typeface="Comic Sans MS"/>
                <a:ea typeface="Comic Sans MS"/>
                <a:cs typeface="Comic Sans MS"/>
                <a:sym typeface="Comic Sans MS"/>
              </a:rPr>
              <a:t>Tell your partner an example of something that has been done to work </a:t>
            </a:r>
            <a:r>
              <a:rPr lang="en" sz="1800">
                <a:latin typeface="Comic Sans MS"/>
                <a:ea typeface="Comic Sans MS"/>
                <a:cs typeface="Comic Sans MS"/>
                <a:sym typeface="Comic Sans MS"/>
              </a:rPr>
              <a:t>toward</a:t>
            </a:r>
            <a:r>
              <a:rPr lang="en" sz="1800">
                <a:latin typeface="Comic Sans MS"/>
                <a:ea typeface="Comic Sans MS"/>
                <a:cs typeface="Comic Sans MS"/>
                <a:sym typeface="Comic Sans MS"/>
              </a:rPr>
              <a:t> reconciliation so far.</a:t>
            </a:r>
            <a:endParaRPr sz="1800">
              <a:latin typeface="Comic Sans MS"/>
              <a:ea typeface="Comic Sans MS"/>
              <a:cs typeface="Comic Sans MS"/>
              <a:sym typeface="Comic Sans MS"/>
            </a:endParaRPr>
          </a:p>
          <a:p>
            <a:pPr indent="0" lvl="0" marL="381000" rtl="0" algn="l">
              <a:spcBef>
                <a:spcPts val="0"/>
              </a:spcBef>
              <a:spcAft>
                <a:spcPts val="0"/>
              </a:spcAft>
              <a:buNone/>
            </a:pPr>
            <a:r>
              <a:t/>
            </a:r>
            <a:endParaRPr sz="1100">
              <a:latin typeface="Comic Sans MS"/>
              <a:ea typeface="Comic Sans MS"/>
              <a:cs typeface="Comic Sans MS"/>
              <a:sym typeface="Comic Sans MS"/>
            </a:endParaRPr>
          </a:p>
          <a:p>
            <a:pPr indent="-304800" lvl="0" marL="381000" rtl="0" algn="l">
              <a:spcBef>
                <a:spcPts val="0"/>
              </a:spcBef>
              <a:spcAft>
                <a:spcPts val="0"/>
              </a:spcAft>
              <a:buSzPts val="1800"/>
              <a:buFont typeface="Comic Sans MS"/>
              <a:buChar char="-"/>
            </a:pPr>
            <a:r>
              <a:rPr lang="en" sz="1800">
                <a:latin typeface="Comic Sans MS"/>
                <a:ea typeface="Comic Sans MS"/>
                <a:cs typeface="Comic Sans MS"/>
                <a:sym typeface="Comic Sans MS"/>
              </a:rPr>
              <a:t>Try to answer this question with your partner: Do you think that racism, discrimination, &amp; mistreatment toward Indigenous peoples of Canada still exists today? What evidence do you have from what you learned today?</a:t>
            </a:r>
            <a:endParaRPr sz="1800">
              <a:latin typeface="Comic Sans MS"/>
              <a:ea typeface="Comic Sans MS"/>
              <a:cs typeface="Comic Sans MS"/>
              <a:sym typeface="Comic Sans MS"/>
            </a:endParaRPr>
          </a:p>
          <a:p>
            <a:pPr indent="0" lvl="0" marL="0" rtl="0" algn="l">
              <a:spcBef>
                <a:spcPts val="0"/>
              </a:spcBef>
              <a:spcAft>
                <a:spcPts val="0"/>
              </a:spcAft>
              <a:buNone/>
            </a:pPr>
            <a:r>
              <a:t/>
            </a:r>
            <a:endParaRPr sz="1100">
              <a:latin typeface="Comic Sans MS"/>
              <a:ea typeface="Comic Sans MS"/>
              <a:cs typeface="Comic Sans MS"/>
              <a:sym typeface="Comic Sans MS"/>
            </a:endParaRPr>
          </a:p>
          <a:p>
            <a:pPr indent="-304800" lvl="0" marL="381000" rtl="0" algn="l">
              <a:spcBef>
                <a:spcPts val="0"/>
              </a:spcBef>
              <a:spcAft>
                <a:spcPts val="0"/>
              </a:spcAft>
              <a:buSzPts val="1800"/>
              <a:buFont typeface="Comic Sans MS"/>
              <a:buChar char="-"/>
            </a:pPr>
            <a:r>
              <a:rPr lang="en" sz="1800">
                <a:latin typeface="Comic Sans MS"/>
                <a:ea typeface="Comic Sans MS"/>
                <a:cs typeface="Comic Sans MS"/>
                <a:sym typeface="Comic Sans MS"/>
              </a:rPr>
              <a:t>Ask your partner: What can you do to make a positive difference in how Indigenous people and other marginalized groups are treated in Canada?</a:t>
            </a:r>
            <a:endParaRPr sz="1800">
              <a:latin typeface="Comic Sans MS"/>
              <a:ea typeface="Comic Sans MS"/>
              <a:cs typeface="Comic Sans MS"/>
              <a:sym typeface="Comic Sans MS"/>
            </a:endParaRPr>
          </a:p>
        </p:txBody>
      </p:sp>
      <p:pic>
        <p:nvPicPr>
          <p:cNvPr id="150" name="Google Shape;150;p31"/>
          <p:cNvPicPr preferRelativeResize="0"/>
          <p:nvPr/>
        </p:nvPicPr>
        <p:blipFill>
          <a:blip r:embed="rId4">
            <a:alphaModFix/>
          </a:blip>
          <a:stretch>
            <a:fillRect/>
          </a:stretch>
        </p:blipFill>
        <p:spPr>
          <a:xfrm>
            <a:off x="6547424" y="59600"/>
            <a:ext cx="1579200" cy="979125"/>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4" name="Shape 154"/>
        <p:cNvGrpSpPr/>
        <p:nvPr/>
      </p:nvGrpSpPr>
      <p:grpSpPr>
        <a:xfrm>
          <a:off x="0" y="0"/>
          <a:ext cx="0" cy="0"/>
          <a:chOff x="0" y="0"/>
          <a:chExt cx="0" cy="0"/>
        </a:xfrm>
      </p:grpSpPr>
      <p:sp>
        <p:nvSpPr>
          <p:cNvPr id="155" name="Google Shape;155;p32"/>
          <p:cNvSpPr/>
          <p:nvPr/>
        </p:nvSpPr>
        <p:spPr>
          <a:xfrm>
            <a:off x="141545" y="94450"/>
            <a:ext cx="8835300" cy="4946100"/>
          </a:xfrm>
          <a:prstGeom prst="roundRect">
            <a:avLst>
              <a:gd fmla="val 16667" name="adj"/>
            </a:avLst>
          </a:prstGeom>
          <a:solidFill>
            <a:srgbClr val="92D04F"/>
          </a:solidFill>
          <a:ln cap="flat" cmpd="sng" w="9525">
            <a:solidFill>
              <a:schemeClr val="dk2"/>
            </a:solidFill>
            <a:prstDash val="solid"/>
            <a:round/>
            <a:headEnd len="sm" w="sm" type="none"/>
            <a:tailEnd len="sm" w="sm" type="none"/>
          </a:ln>
        </p:spPr>
        <p:txBody>
          <a:bodyPr anchorCtr="0" anchor="ctr" bIns="75575" lIns="75575" spcFirstLastPara="1" rIns="75575" wrap="square" tIns="75575">
            <a:noAutofit/>
          </a:bodyPr>
          <a:lstStyle/>
          <a:p>
            <a:pPr indent="0" lvl="0" marL="0" rtl="0" algn="l">
              <a:spcBef>
                <a:spcPts val="0"/>
              </a:spcBef>
              <a:spcAft>
                <a:spcPts val="0"/>
              </a:spcAft>
              <a:buNone/>
            </a:pPr>
            <a:r>
              <a:t/>
            </a:r>
            <a:endParaRPr/>
          </a:p>
        </p:txBody>
      </p:sp>
      <p:sp>
        <p:nvSpPr>
          <p:cNvPr id="156" name="Google Shape;156;p32"/>
          <p:cNvSpPr/>
          <p:nvPr/>
        </p:nvSpPr>
        <p:spPr>
          <a:xfrm>
            <a:off x="530818" y="309127"/>
            <a:ext cx="8056500" cy="4525200"/>
          </a:xfrm>
          <a:prstGeom prst="roundRect">
            <a:avLst>
              <a:gd fmla="val 16667" name="adj"/>
            </a:avLst>
          </a:prstGeom>
          <a:solidFill>
            <a:schemeClr val="lt2"/>
          </a:solidFill>
          <a:ln cap="flat" cmpd="sng" w="9525">
            <a:solidFill>
              <a:schemeClr val="dk2"/>
            </a:solidFill>
            <a:prstDash val="solid"/>
            <a:round/>
            <a:headEnd len="sm" w="sm" type="none"/>
            <a:tailEnd len="sm" w="sm" type="none"/>
          </a:ln>
        </p:spPr>
        <p:txBody>
          <a:bodyPr anchorCtr="0" anchor="ctr" bIns="75575" lIns="75575" spcFirstLastPara="1" rIns="75575" wrap="square" tIns="75575">
            <a:noAutofit/>
          </a:bodyPr>
          <a:lstStyle/>
          <a:p>
            <a:pPr indent="0" lvl="0" marL="0" rtl="0" algn="l">
              <a:spcBef>
                <a:spcPts val="0"/>
              </a:spcBef>
              <a:spcAft>
                <a:spcPts val="0"/>
              </a:spcAft>
              <a:buNone/>
            </a:pPr>
            <a:r>
              <a:t/>
            </a:r>
            <a:endParaRPr/>
          </a:p>
        </p:txBody>
      </p:sp>
      <p:sp>
        <p:nvSpPr>
          <p:cNvPr id="157" name="Google Shape;157;p32"/>
          <p:cNvSpPr txBox="1"/>
          <p:nvPr/>
        </p:nvSpPr>
        <p:spPr>
          <a:xfrm>
            <a:off x="2300227" y="572072"/>
            <a:ext cx="4694700" cy="326100"/>
          </a:xfrm>
          <a:prstGeom prst="rect">
            <a:avLst/>
          </a:prstGeom>
          <a:noFill/>
          <a:ln>
            <a:noFill/>
          </a:ln>
        </p:spPr>
        <p:txBody>
          <a:bodyPr anchorCtr="0" anchor="ctr" bIns="75575" lIns="75575" spcFirstLastPara="1" rIns="75575" wrap="square" tIns="75575">
            <a:noAutofit/>
          </a:bodyPr>
          <a:lstStyle/>
          <a:p>
            <a:pPr indent="0" lvl="0" marL="0" rtl="0" algn="ctr">
              <a:spcBef>
                <a:spcPts val="0"/>
              </a:spcBef>
              <a:spcAft>
                <a:spcPts val="0"/>
              </a:spcAft>
              <a:buNone/>
            </a:pPr>
            <a:r>
              <a:rPr lang="en" sz="1700">
                <a:latin typeface="Comic Sans MS"/>
                <a:ea typeface="Comic Sans MS"/>
                <a:cs typeface="Comic Sans MS"/>
                <a:sym typeface="Comic Sans MS"/>
              </a:rPr>
              <a:t>References &amp; Resources:</a:t>
            </a:r>
            <a:endParaRPr sz="1700">
              <a:latin typeface="Comic Sans MS"/>
              <a:ea typeface="Comic Sans MS"/>
              <a:cs typeface="Comic Sans MS"/>
              <a:sym typeface="Comic Sans MS"/>
            </a:endParaRPr>
          </a:p>
        </p:txBody>
      </p:sp>
      <p:sp>
        <p:nvSpPr>
          <p:cNvPr id="158" name="Google Shape;158;p32"/>
          <p:cNvSpPr txBox="1"/>
          <p:nvPr/>
        </p:nvSpPr>
        <p:spPr>
          <a:xfrm>
            <a:off x="896500" y="882277"/>
            <a:ext cx="7231200" cy="3600600"/>
          </a:xfrm>
          <a:prstGeom prst="rect">
            <a:avLst/>
          </a:prstGeom>
          <a:noFill/>
          <a:ln>
            <a:noFill/>
          </a:ln>
        </p:spPr>
        <p:txBody>
          <a:bodyPr anchorCtr="0" anchor="t" bIns="75575" lIns="75575" spcFirstLastPara="1" rIns="75575" wrap="square" tIns="75575">
            <a:spAutoFit/>
          </a:bodyPr>
          <a:lstStyle/>
          <a:p>
            <a:pPr indent="-457200" lvl="0" marL="457200" rtl="0" algn="l">
              <a:lnSpc>
                <a:spcPct val="200000"/>
              </a:lnSpc>
              <a:spcBef>
                <a:spcPts val="0"/>
              </a:spcBef>
              <a:spcAft>
                <a:spcPts val="0"/>
              </a:spcAft>
              <a:buClr>
                <a:schemeClr val="dk1"/>
              </a:buClr>
              <a:buSzPts val="1100"/>
              <a:buFont typeface="Arial"/>
              <a:buNone/>
            </a:pPr>
            <a:r>
              <a:t/>
            </a:r>
            <a:endParaRPr sz="1200">
              <a:solidFill>
                <a:schemeClr val="dk1"/>
              </a:solidFill>
            </a:endParaRPr>
          </a:p>
          <a:p>
            <a:pPr indent="-457200" lvl="0" marL="457200" rtl="0" algn="l">
              <a:lnSpc>
                <a:spcPct val="200000"/>
              </a:lnSpc>
              <a:spcBef>
                <a:spcPts val="0"/>
              </a:spcBef>
              <a:spcAft>
                <a:spcPts val="0"/>
              </a:spcAft>
              <a:buClr>
                <a:schemeClr val="dk1"/>
              </a:buClr>
              <a:buSzPts val="1100"/>
              <a:buFont typeface="Arial"/>
              <a:buNone/>
            </a:pPr>
            <a:r>
              <a:rPr lang="en" sz="1200">
                <a:solidFill>
                  <a:schemeClr val="dk1"/>
                </a:solidFill>
              </a:rPr>
              <a:t>CBC. (2017, December 18). </a:t>
            </a:r>
            <a:r>
              <a:rPr i="1" lang="en" sz="1200">
                <a:solidFill>
                  <a:schemeClr val="dk1"/>
                </a:solidFill>
              </a:rPr>
              <a:t>Namwayut: we are all one. Truth and reconciliation in Canada | Canada is . . .</a:t>
            </a:r>
            <a:r>
              <a:rPr lang="en" sz="1200">
                <a:solidFill>
                  <a:schemeClr val="dk1"/>
                </a:solidFill>
              </a:rPr>
              <a:t> [Video]. YouTube. Retrieved March 25, 2023, from </a:t>
            </a:r>
            <a:r>
              <a:rPr lang="en" sz="1200" u="sng">
                <a:solidFill>
                  <a:schemeClr val="hlink"/>
                </a:solidFill>
                <a:hlinkClick r:id="rId3"/>
              </a:rPr>
              <a:t>https://www.youtube.com/watch?v=2zuRQmwaREY</a:t>
            </a:r>
            <a:endParaRPr sz="1200">
              <a:solidFill>
                <a:schemeClr val="dk1"/>
              </a:solidFill>
            </a:endParaRPr>
          </a:p>
          <a:p>
            <a:pPr indent="-457200" lvl="0" marL="457200" rtl="0" algn="l">
              <a:lnSpc>
                <a:spcPct val="200000"/>
              </a:lnSpc>
              <a:spcBef>
                <a:spcPts val="0"/>
              </a:spcBef>
              <a:spcAft>
                <a:spcPts val="0"/>
              </a:spcAft>
              <a:buClr>
                <a:schemeClr val="dk1"/>
              </a:buClr>
              <a:buSzPts val="1100"/>
              <a:buFont typeface="Arial"/>
              <a:buNone/>
            </a:pPr>
            <a:r>
              <a:rPr lang="en" sz="1200">
                <a:solidFill>
                  <a:schemeClr val="dk1"/>
                </a:solidFill>
              </a:rPr>
              <a:t>CBC Kids News. (2021, September 27). </a:t>
            </a:r>
            <a:r>
              <a:rPr i="1" lang="en" sz="1200">
                <a:solidFill>
                  <a:schemeClr val="dk1"/>
                </a:solidFill>
              </a:rPr>
              <a:t>What is reconciliation? | CBC Kids News</a:t>
            </a:r>
            <a:r>
              <a:rPr lang="en" sz="1200">
                <a:solidFill>
                  <a:schemeClr val="dk1"/>
                </a:solidFill>
              </a:rPr>
              <a:t> [Video]. YouTube. Retrieved March 25, 2023, from </a:t>
            </a:r>
            <a:r>
              <a:rPr lang="en" sz="1200" u="sng">
                <a:solidFill>
                  <a:schemeClr val="hlink"/>
                </a:solidFill>
                <a:hlinkClick r:id="rId4"/>
              </a:rPr>
              <a:t>https://www.youtube.com/watch?v=WEj5vjc2EDk</a:t>
            </a:r>
            <a:endParaRPr sz="1200">
              <a:solidFill>
                <a:schemeClr val="dk1"/>
              </a:solidFill>
            </a:endParaRPr>
          </a:p>
          <a:p>
            <a:pPr indent="-457200" lvl="0" marL="457200" rtl="0" algn="l">
              <a:lnSpc>
                <a:spcPct val="200000"/>
              </a:lnSpc>
              <a:spcBef>
                <a:spcPts val="0"/>
              </a:spcBef>
              <a:spcAft>
                <a:spcPts val="0"/>
              </a:spcAft>
              <a:buClr>
                <a:schemeClr val="dk1"/>
              </a:buClr>
              <a:buSzPts val="1100"/>
              <a:buFont typeface="Arial"/>
              <a:buNone/>
            </a:pPr>
            <a:r>
              <a:rPr lang="en" sz="1200">
                <a:solidFill>
                  <a:schemeClr val="dk1"/>
                </a:solidFill>
              </a:rPr>
              <a:t>Indigenous Youth Wellness. (2016, March 17). </a:t>
            </a:r>
            <a:r>
              <a:rPr i="1" lang="en" sz="1200">
                <a:solidFill>
                  <a:schemeClr val="dk1"/>
                </a:solidFill>
              </a:rPr>
              <a:t>The Roots of Racism</a:t>
            </a:r>
            <a:r>
              <a:rPr lang="en" sz="1200">
                <a:solidFill>
                  <a:schemeClr val="dk1"/>
                </a:solidFill>
              </a:rPr>
              <a:t> [Video]. YouTube. Retrieved March 25, 2023, from </a:t>
            </a:r>
            <a:r>
              <a:rPr lang="en" sz="1200" u="sng">
                <a:solidFill>
                  <a:schemeClr val="hlink"/>
                </a:solidFill>
                <a:hlinkClick r:id="rId5"/>
              </a:rPr>
              <a:t>https://www.youtube.com/watch?v=7h9CBMDlb0w</a:t>
            </a:r>
            <a:endParaRPr sz="1200">
              <a:solidFill>
                <a:schemeClr val="dk1"/>
              </a:solidFill>
            </a:endParaRPr>
          </a:p>
          <a:p>
            <a:pPr indent="-381000" lvl="0" marL="381000" rtl="0" algn="l">
              <a:lnSpc>
                <a:spcPct val="200000"/>
              </a:lnSpc>
              <a:spcBef>
                <a:spcPts val="0"/>
              </a:spcBef>
              <a:spcAft>
                <a:spcPts val="0"/>
              </a:spcAft>
              <a:buClr>
                <a:schemeClr val="dk1"/>
              </a:buClr>
              <a:buSzPts val="900"/>
              <a:buFont typeface="Arial"/>
              <a:buNone/>
            </a:pPr>
            <a:r>
              <a:t/>
            </a:r>
            <a:endParaRPr sz="1000">
              <a:solidFill>
                <a:schemeClr val="dk1"/>
              </a:solidFill>
              <a:latin typeface="Times New Roman"/>
              <a:ea typeface="Times New Roman"/>
              <a:cs typeface="Times New Roman"/>
              <a:sym typeface="Times New Roman"/>
            </a:endParaRPr>
          </a:p>
          <a:p>
            <a:pPr indent="0" lvl="0" marL="0" rtl="0" algn="l">
              <a:spcBef>
                <a:spcPts val="0"/>
              </a:spcBef>
              <a:spcAft>
                <a:spcPts val="0"/>
              </a:spcAft>
              <a:buNone/>
            </a:pPr>
            <a:r>
              <a:t/>
            </a:r>
            <a:endParaRPr sz="1200"/>
          </a:p>
        </p:txBody>
      </p:sp>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